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charts/chart1.xml" ContentType="application/vnd.openxmlformats-officedocument.drawingml.chart+xml"/>
  <Override PartName="/ppt/slides/slide19.xml" ContentType="application/vnd.openxmlformats-officedocument.presentationml.slide+xml"/>
  <Override PartName="/ppt/slideMasters/theme/brand-dark-theme.xml" ContentType="application/vnd.openxmlformats-officedocument.theme+xml"/>
  <Override PartName="/ppt/slideMasters/slideMaster2.xml" ContentType="application/vnd.openxmlformats-officedocument.presentationml.slideMaster+xml"/>
  <Default Extension="xlsx" ContentType="application/vnd.openxmlformats-officedocument.spreadsheetml.sheet"/>
  <Override PartName="/ppt/slideLayouts/slideLayout4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9.xml" ContentType="application/vnd.openxmlformats-officedocument.presentationml.slideLayout+xml"/>
  <Default Extension="jpg" ContentType="image/jpeg"/>
</Types>
</file>

<file path=_rels/.rels><?xml version='1.0' encoding='utf-8'?>
<Relationships xmlns="http://schemas.openxmlformats.org/package/2006/relationships"><Relationship Type="http://schemas.openxmlformats.org/package/2006/relationships/metadata/core-properties" Target="/docProps/core.xml" Id="Rb65d2d9096854678"/><Relationship Type="http://schemas.openxmlformats.org/officeDocument/2006/relationships/extended-properties" Target="/docProps/app.xml" Id="R6dbd5eefdb5a4226"/><Relationship Type="http://schemas.openxmlformats.org/officeDocument/2006/relationships/officeDocument" Target="/ppt/presentation.xml" Id="R6c2f5719ac344815"/></Relationships>
</file>

<file path=ppt/presentation.xml><?xml version="1.0" encoding="utf-8"?>
<p:presentation xmlns:ns2="http://schemas.microsoft.com/office/powerpoint/2010/main" xmlns:p="http://schemas.openxmlformats.org/presentationml/2006/main" xmlns:r="http://schemas.openxmlformats.org/officeDocument/2006/relationships">
  <p:sldMasterIdLst>
    <p:sldMasterId id="2147483648" r:id="R86339c821f4c42ec"/>
    <p:sldMasterId id="2147483661" r:id="rIdDarkBrandMaster"/>
  </p:sldMasterIdLst>
  <p:notesMasterIdLst/>
  <p:sldIdLst>
    <p:sldId id="259" r:id="R50d1ee53995f4f9f"/>
    <p:sldId id="267" r:id="R7776a9b717b5461e"/>
    <p:sldId id="274" r:id="R3c6e5d44372d4805"/>
  </p:sldIdLst>
  <p:sldSz cx="12192000" cy="6858000"/>
  <p:notesSz cx="6858000" cy="9144000"/>
</p:presentation>
</file>

<file path=ppt/presProps.xml><?xml version="1.0" encoding="utf-8"?>
<ns0:presentationPr xmlns:ns0="http://schemas.openxmlformats.org/presentationml/2006/main" xmlns:ns1="http://schemas.microsoft.com/office/powerpoint/2010/main" xmlns:ns2="http://schemas.microsoft.com/office/powerpoint/2012/main">
  <ns0:extLst>
    <ns0:ext uri="{E76CE94A-603C-4142-B9EB-6D1370010A27}">
      <ns1:discardImageEditData val="0"/>
    </ns0:ext>
    <ns0:ext uri="{D31A062A-798A-4329-ABDD-BBA856620510}">
      <ns1:defaultImageDpi val="32767"/>
    </ns0:ext>
    <ns0:ext uri="{FD5EFAAD-0ECE-453E-9831-46B23BE46B34}">
      <ns2:chartTrackingRefBased val="1"/>
    </ns0:ext>
  </ns0:extLst>
</ns0:presentationPr>
</file>

<file path=ppt/tableStyles.xml><?xml version="1.0" encoding="utf-8"?>
<ns0:tblStyleLst xmlns:ns0="http://schemas.openxmlformats.org/drawingml/2006/main" def="{5C22544A-7EE6-4342-B048-85BDC9FD1C3A}"/>
</file>

<file path=ppt/_rels/presentation.xml.rels><?xml version='1.0' encoding='utf-8'?>
<Relationships xmlns="http://schemas.openxmlformats.org/package/2006/relationships"><Relationship Type="http://schemas.openxmlformats.org/officeDocument/2006/relationships/theme" Target="/ppt/theme/theme1.xml" Id="Raf7c47eb0e1a4892"/><Relationship Type="http://schemas.openxmlformats.org/officeDocument/2006/relationships/slideMaster" Target="/ppt/slideMasters/slideMaster1.xml" Id="R86339c821f4c42ec"/><Relationship Type="http://schemas.openxmlformats.org/officeDocument/2006/relationships/presProps" Target="/ppt/presProps.xml" Id="R845468748d88419a"/><Relationship Type="http://schemas.openxmlformats.org/officeDocument/2006/relationships/tableStyles" Target="/ppt/tableStyles.xml" Id="Raf29baca86cc4abc"/><Relationship Type="http://schemas.openxmlformats.org/officeDocument/2006/relationships/slide" Target="/ppt/slides/slide4.xml" Id="R50d1ee53995f4f9f"/><Relationship Type="http://schemas.openxmlformats.org/officeDocument/2006/relationships/slide" Target="/ppt/slides/slide12.xml" Id="R7776a9b717b5461e"/><Relationship Type="http://schemas.openxmlformats.org/officeDocument/2006/relationships/slide" Target="/ppt/slides/slide19.xml" Id="R3c6e5d44372d4805"/><Relationship Id="rIdDarkBrandMaster" Type="http://schemas.openxmlformats.org/officeDocument/2006/relationships/slideMaster" Target="slideMasters/slideMaster2.xml"/></Relationships>
</file>

<file path=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4.xml><?xml version="1.0" encoding="utf-8"?>
<p:sldLayout xmlns:p="http://schemas.openxmlformats.org/presentationml/2006/main" xmlns:a="http://schemas.openxmlformats.org/drawingml/2006/main" xmlns:r="http://schemas.openxmlformats.org/officeDocument/2006/relationships" type="cust" preserve="1" showMasterSp="0">
  <p:cSld name="Title — Simple — Title / Simple">
    <p:bg>
      <p:bgPr>
        <a:solidFill>
          <a:srgbClr val="182526"/>
        </a:solidFill>
      </p:bgPr>
    </p:bg>
    <p:spTree>
      <p:nvGrpSpPr>
        <p:cNvPr id="1" name=""/>
        <p:cNvGrpSpPr/>
        <p:nvPr/>
      </p:nvGrpSpPr>
      <p:grpSpPr>
        <a:xfrm/>
      </p:grpSpPr>
      <p:sp xmlns:ns2="http://schemas.microsoft.com/office/drawing/2014/main">
        <p:nvSpPr>
          <p:cNvPr id="9" name="BODY 11 — replace content">
            <a:extLst>
              <a:ext uri="{FF2B5EF4-FFF2-40B4-BE49-F238E27FC236}">
                <ns2:creationId id="{435F23DC-0690-413D-BBCA-2FCE50654829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191250" y="285750"/>
            <a:ext cx="54673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r">
              <a:defRPr sz="1125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  <a:lvl1pPr algn="r">
              <a:defRPr sz="1125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algn="r">
              <a:defRPr sz="1125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algn="r">
              <a:defRPr sz="1125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algn="r">
              <a:defRPr sz="1125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algn="r">
              <a:defRPr sz="1125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algn="r">
              <a:defRPr sz="1125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algn="r">
              <a:defRPr sz="1125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algn="r">
              <a:defRPr sz="1125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algn="r">
              <a:defRPr sz="1125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r">
              <a:defRPr sz="1125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Section (optional)</a:t>
            </a:r>
          </a:p>
        </p:txBody>
      </p:sp>
      <p:sp>
        <p:nvSpPr>
          <p:cNvPr id="2" name="PIC 12 — replace content"/>
          <p:cNvSpPr/>
          <p:nvPr>
            <p:ph type="pic" idx="12" hasCustomPrompt="1"/>
          </p:nvPr>
        </p:nvSpPr>
        <p:spPr>
          <a:xfrm>
            <a:off x="8572500" y="1066800"/>
            <a:ext cx="3619500" cy="50673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</a:pPr>
            <a:r>
              <a:rPr sz="1000">
                <a:solidFill>
                  <a:srgbClr val="5E6867"/>
                </a:solidFill>
                <a:latin typeface="Helvetica Neue"/>
              </a:rPr>
              <a:t>Image</a:t>
            </a:r>
          </a:p>
        </p:txBody>
      </p:sp>
      <p:sp>
        <p:nvSpPr>
          <p:cNvPr id="3" name="PIC 13 — replace content"/>
          <p:cNvSpPr/>
          <p:nvPr>
            <p:ph type="pic" idx="13" hasCustomPrompt="1"/>
          </p:nvPr>
        </p:nvSpPr>
        <p:spPr>
          <a:xfrm>
            <a:off x="533400" y="238125"/>
            <a:ext cx="1600200" cy="3048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</a:pPr>
            <a:r>
              <a:rPr sz="1000">
                <a:solidFill>
                  <a:srgbClr val="5E6867"/>
                </a:solidFill>
                <a:latin typeface="Helvetica Neue"/>
              </a:rPr>
              <a:t>Logo</a:t>
            </a:r>
          </a:p>
        </p:txBody>
      </p:sp>
      <p:sp xmlns:ns2="http://schemas.microsoft.com/office/drawing/2014/main">
        <p:nvSpPr>
          <p:cNvPr id="4" name="BODY 14 — replace content">
            <a:extLst>
              <a:ext uri="{FF2B5EF4-FFF2-40B4-BE49-F238E27FC236}">
                <ns2:creationId id="{29586C9A-75E5-49F2-8F2D-882DE97CC0E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33400" y="2095500"/>
            <a:ext cx="7239000" cy="2143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5550" b="1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5550" b="1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5550" b="1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5550" b="1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5550" b="1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5550" b="1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5550" b="1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5550" b="1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5550" b="1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5550" b="1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5550" b="1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550" b="1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Your headline</a:t>
            </a:r>
          </a:p>
        </p:txBody>
      </p:sp>
      <p:sp xmlns:ns2="http://schemas.microsoft.com/office/drawing/2014/main">
        <p:nvSpPr>
          <p:cNvPr id="5" name="">
            <a:extLst>
              <a:ext uri="{FF2B5EF4-FFF2-40B4-BE49-F238E27FC236}">
                <ns2:creationId id="{096D5976-7FD7-4FD1-9E1E-F249B0443113}"/>
              </a:ext>
            </a:extLst>
          </p:cNvPr>
          <p:cNvSpPr>
            <a:spLocks noGrp="1"/>
          </p:cNvSpPr>
          <p:nvPr/>
        </p:nvSpPr>
        <p:spPr>
          <a:xfrm>
            <a:off x="533400" y="4714875"/>
            <a:ext cx="914400" cy="0"/>
          </a:xfrm>
          <a:prstGeom prst="line">
            <a:avLst/>
          </a:prstGeom>
          <a:ln w="19050">
            <a:solidFill>
              <a:srgbClr val="CEDBF7"/>
            </a:solidFill>
          </a:ln>
        </p:spPr>
      </p:sp>
      <p:sp xmlns:ns2="http://schemas.microsoft.com/office/drawing/2014/main">
        <p:nvSpPr>
          <p:cNvPr id="6" name="BODY 15 — replace content">
            <a:extLst>
              <a:ext uri="{FF2B5EF4-FFF2-40B4-BE49-F238E27FC236}">
                <ns2:creationId id="{7534AB34-4ABC-46DD-A69C-9914ECF3BA8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3400" y="5162550"/>
            <a:ext cx="72390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22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22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22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22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22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22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22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22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22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22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22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Add your text</a:t>
            </a:r>
          </a:p>
        </p:txBody>
      </p:sp>
      <p:sp xmlns:ns2="http://schemas.microsoft.com/office/drawing/2014/main">
        <p:nvSpPr>
          <p:cNvPr id="7" name="BODY 16 — replace content">
            <a:extLst>
              <a:ext uri="{FF2B5EF4-FFF2-40B4-BE49-F238E27FC236}">
                <ns2:creationId id="{DC352DB5-ECFD-4087-9FFA-E5C27138963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533400" y="6448425"/>
            <a:ext cx="10001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1050" b="0" spc="0" kern="0">
                <a:solidFill>
                  <a:srgbClr val="CEDBF7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1050" b="0" spc="0" kern="0">
                <a:solidFill>
                  <a:srgbClr val="CEDBF7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1050" b="0" spc="0" kern="0">
                <a:solidFill>
                  <a:srgbClr val="CEDBF7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1050" b="0" spc="0" kern="0">
                <a:solidFill>
                  <a:srgbClr val="CEDBF7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1050" b="0" spc="0" kern="0">
                <a:solidFill>
                  <a:srgbClr val="CEDBF7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1050" b="0" spc="0" kern="0">
                <a:solidFill>
                  <a:srgbClr val="CEDBF7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1050" b="0" spc="0" kern="0">
                <a:solidFill>
                  <a:srgbClr val="CEDBF7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1050" b="0" spc="0" kern="0">
                <a:solidFill>
                  <a:srgbClr val="CEDBF7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1050" b="0" spc="0" kern="0">
                <a:solidFill>
                  <a:srgbClr val="CEDBF7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1050" b="0" spc="0" kern="0">
                <a:solidFill>
                  <a:srgbClr val="CEDBF7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1050" b="0" spc="0" kern="0">
                <a:solidFill>
                  <a:srgbClr val="CEDB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spc="0" kern="0">
                <a:solidFill>
                  <a:srgbClr val="CEDBF7"/>
                </a:solidFill>
                <a:latin typeface="Helvetica Neue"/>
                <a:ea typeface="Helvetica Neue"/>
                <a:cs typeface="Helvetica Neue"/>
              </a:rPr>
              <a:t>Source or footer (optional)</a:t>
            </a:r>
          </a:p>
        </p:txBody>
      </p:sp>
      <p:sp xmlns:ns2="http://schemas.microsoft.com/office/drawing/2014/main">
        <p:nvSpPr>
          <p:cNvPr id="8" name="BODY 17 — replace content">
            <a:extLst>
              <a:ext uri="{FF2B5EF4-FFF2-40B4-BE49-F238E27FC236}">
                <ns2:creationId id="{156A662D-B47E-4B71-87D1-22506DB54A7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10858500" y="6448425"/>
            <a:ext cx="8001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r">
              <a:defRPr sz="10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defPPr>
            <a:lvl1pPr algn="r">
              <a:defRPr sz="10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1pPr>
            <a:lvl2pPr algn="r">
              <a:defRPr sz="10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2pPr>
            <a:lvl3pPr algn="r">
              <a:defRPr sz="10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3pPr>
            <a:lvl4pPr algn="r">
              <a:defRPr sz="10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4pPr>
            <a:lvl5pPr algn="r">
              <a:defRPr sz="10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5pPr>
            <a:lvl6pPr algn="r">
              <a:defRPr sz="10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6pPr>
            <a:lvl7pPr algn="r">
              <a:defRPr sz="10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7pPr>
            <a:lvl8pPr algn="r">
              <a:defRPr sz="10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8pPr>
            <a:lvl9pPr algn="r">
              <a:defRPr sz="10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r">
              <a:defRPr sz="10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spc="0" kern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Page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p="http://schemas.openxmlformats.org/presentationml/2006/main" xmlns:a="http://schemas.openxmlformats.org/drawingml/2006/main" xmlns:r="http://schemas.openxmlformats.org/officeDocument/2006/relationships" type="cust" preserve="1">
  <p:cSld name="Executive summary — Complex — Dense analytical page">
    <p:bg>
      <p:bgPr>
        <a:solidFill>
          <a:srgbClr val="F6F5F0"/>
        </a:solidFill>
      </p:bgPr>
    </p:bg>
    <p:spTree>
      <p:nvGrpSpPr>
        <p:cNvPr id="1" name=""/>
        <p:cNvGrpSpPr/>
        <p:nvPr/>
      </p:nvGrpSpPr>
      <p:grpSpPr>
        <a:xfrm/>
      </p:grpSpPr>
      <p:sp xmlns:ns2="http://schemas.microsoft.com/office/drawing/2014/main">
        <p:nvSpPr>
          <p:cNvPr id="16" name="BODY 11 — replace content">
            <a:extLst>
              <a:ext uri="{FF2B5EF4-FFF2-40B4-BE49-F238E27FC236}">
                <ns2:creationId id="{093583F0-85C6-41DA-A465-BA62FE74172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191250" y="285750"/>
            <a:ext cx="54673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defPPr>
            <a:lvl1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1pPr>
            <a:lvl2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2pPr>
            <a:lvl3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3pPr>
            <a:lvl4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4pPr>
            <a:lvl5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5pPr>
            <a:lvl6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6pPr>
            <a:lvl7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7pPr>
            <a:lvl8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8pPr>
            <a:lvl9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rPr>
              <a:t>Section (optional)</a:t>
            </a:r>
          </a:p>
        </p:txBody>
      </p:sp>
      <p:sp xmlns:ns2="http://schemas.microsoft.com/office/drawing/2014/main">
        <p:nvSpPr>
          <p:cNvPr id="2" name="BODY 12 — replace content">
            <a:extLst>
              <a:ext uri="{FF2B5EF4-FFF2-40B4-BE49-F238E27FC236}">
                <ns2:creationId id="{A276A798-D3E8-49D0-B8FD-CA9BE65FC1BD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533400" y="1019175"/>
            <a:ext cx="111252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rPr>
              <a:t>Your headline</a:t>
            </a:r>
          </a:p>
        </p:txBody>
      </p:sp>
      <p:sp xmlns:ns2="http://schemas.microsoft.com/office/drawing/2014/main">
        <p:nvSpPr>
          <p:cNvPr id="3" name="BODY 13 — replace content">
            <a:extLst>
              <a:ext uri="{FF2B5EF4-FFF2-40B4-BE49-F238E27FC236}">
                <ns2:creationId id="{DAB21BBA-DD04-406F-80C9-EA1837DC9E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33400" y="2076450"/>
            <a:ext cx="70008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rPr>
              <a:t>Label</a:t>
            </a:r>
          </a:p>
        </p:txBody>
      </p:sp>
      <p:sp>
        <p:nvSpPr>
          <p:cNvPr id="4" name="TBL 14 — replace content"/>
          <p:cNvSpPr/>
          <p:nvPr>
            <p:ph type="tbl" idx="14" hasCustomPrompt="1"/>
          </p:nvPr>
        </p:nvSpPr>
        <p:spPr>
          <a:xfrm>
            <a:off x="533400" y="2571750"/>
            <a:ext cx="7143750" cy="2733675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</a:pPr>
            <a:r>
              <a:rPr sz="1000">
                <a:solidFill>
                  <a:srgbClr val="5E6867"/>
                </a:solidFill>
                <a:latin typeface="Helvetica Neue"/>
              </a:rPr>
              <a:t>Insert table</a:t>
            </a:r>
          </a:p>
        </p:txBody>
      </p:sp>
      <p:sp xmlns:ns2="http://schemas.microsoft.com/office/drawing/2014/main">
        <p:nvSpPr>
          <p:cNvPr id="5" name="">
            <a:extLst>
              <a:ext uri="{FF2B5EF4-FFF2-40B4-BE49-F238E27FC236}">
                <ns2:creationId id="{1723E39C-2954-4050-A5AF-7506FCE1467F}"/>
              </a:ext>
            </a:extLst>
          </p:cNvPr>
          <p:cNvSpPr>
            <a:spLocks noGrp="1"/>
          </p:cNvSpPr>
          <p:nvPr/>
        </p:nvSpPr>
        <p:spPr>
          <a:xfrm>
            <a:off x="533400" y="3665220"/>
            <a:ext cx="7143750" cy="0"/>
          </a:xfrm>
          <a:prstGeom prst="line">
            <a:avLst/>
          </a:prstGeom>
          <a:ln w="5715">
            <a:solidFill>
              <a:srgbClr val="CED3CD"/>
            </a:solidFill>
          </a:ln>
        </p:spPr>
      </p:sp>
      <p:sp xmlns:ns2="http://schemas.microsoft.com/office/drawing/2014/main">
        <p:nvSpPr>
          <p:cNvPr id="6" name="">
            <a:extLst>
              <a:ext uri="{FF2B5EF4-FFF2-40B4-BE49-F238E27FC236}">
                <ns2:creationId id="{E1B5E748-59F8-497A-A125-B2E9E6B87D08}"/>
              </a:ext>
            </a:extLst>
          </p:cNvPr>
          <p:cNvSpPr>
            <a:spLocks noGrp="1"/>
          </p:cNvSpPr>
          <p:nvPr/>
        </p:nvSpPr>
        <p:spPr>
          <a:xfrm>
            <a:off x="533400" y="4211955"/>
            <a:ext cx="7143750" cy="0"/>
          </a:xfrm>
          <a:prstGeom prst="line">
            <a:avLst/>
          </a:prstGeom>
          <a:ln w="5715">
            <a:solidFill>
              <a:srgbClr val="CED3CD"/>
            </a:solidFill>
          </a:ln>
        </p:spPr>
      </p:sp>
      <p:sp xmlns:ns2="http://schemas.microsoft.com/office/drawing/2014/main">
        <p:nvSpPr>
          <p:cNvPr id="7" name="">
            <a:extLst>
              <a:ext uri="{FF2B5EF4-FFF2-40B4-BE49-F238E27FC236}">
                <ns2:creationId id="{A8ABC5A6-5E04-47D5-8C3E-7755905A1237}"/>
              </a:ext>
            </a:extLst>
          </p:cNvPr>
          <p:cNvSpPr>
            <a:spLocks noGrp="1"/>
          </p:cNvSpPr>
          <p:nvPr/>
        </p:nvSpPr>
        <p:spPr>
          <a:xfrm>
            <a:off x="533400" y="4758690"/>
            <a:ext cx="7143750" cy="0"/>
          </a:xfrm>
          <a:prstGeom prst="line">
            <a:avLst/>
          </a:prstGeom>
          <a:ln w="5715">
            <a:solidFill>
              <a:srgbClr val="CED3CD"/>
            </a:solidFill>
          </a:ln>
        </p:spPr>
      </p:sp>
      <p:sp xmlns:ns2="http://schemas.microsoft.com/office/drawing/2014/main">
        <p:nvSpPr>
          <p:cNvPr id="8" name="">
            <a:extLst>
              <a:ext uri="{FF2B5EF4-FFF2-40B4-BE49-F238E27FC236}">
                <ns2:creationId id="{EA045E7B-7248-4D58-9EA3-6A76E7F75652}"/>
              </a:ext>
            </a:extLst>
          </p:cNvPr>
          <p:cNvSpPr>
            <a:spLocks noGrp="1"/>
          </p:cNvSpPr>
          <p:nvPr/>
        </p:nvSpPr>
        <p:spPr>
          <a:xfrm>
            <a:off x="533400" y="5305425"/>
            <a:ext cx="7143750" cy="0"/>
          </a:xfrm>
          <a:prstGeom prst="line">
            <a:avLst/>
          </a:prstGeom>
          <a:ln w="5715">
            <a:solidFill>
              <a:srgbClr val="CED3CD"/>
            </a:solidFill>
          </a:ln>
        </p:spPr>
      </p:sp>
      <p:sp xmlns:ns2="http://schemas.microsoft.com/office/drawing/2014/main">
        <p:nvSpPr>
          <p:cNvPr id="9" name="BODY 15 — replace content">
            <a:extLst>
              <a:ext uri="{FF2B5EF4-FFF2-40B4-BE49-F238E27FC236}">
                <ns2:creationId id="{7FBE674B-10F5-4DC5-8586-4F1D081F624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239125" y="2076450"/>
            <a:ext cx="34194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rPr>
              <a:t>Label</a:t>
            </a:r>
          </a:p>
        </p:txBody>
      </p:sp>
      <p:sp>
        <p:nvSpPr>
          <p:cNvPr id="10" name="CHART 16 — replace content"/>
          <p:cNvSpPr/>
          <p:nvPr>
            <p:ph type="chart" idx="16" hasCustomPrompt="1"/>
          </p:nvPr>
        </p:nvSpPr>
        <p:spPr>
          <a:xfrm>
            <a:off x="7896225" y="2657475"/>
            <a:ext cx="3762375" cy="26670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</a:pPr>
            <a:r>
              <a:rPr sz="1000">
                <a:solidFill>
                  <a:srgbClr val="5E6867"/>
                </a:solidFill>
                <a:latin typeface="Helvetica Neue"/>
              </a:rPr>
              <a:t>Insert chart</a:t>
            </a:r>
          </a:p>
        </p:txBody>
      </p:sp>
      <p:sp xmlns:ns2="http://schemas.microsoft.com/office/drawing/2014/main">
        <p:nvSpPr>
          <p:cNvPr id="11" name="">
            <a:extLst>
              <a:ext uri="{FF2B5EF4-FFF2-40B4-BE49-F238E27FC236}">
                <ns2:creationId id="{3CFB2BC0-3ED1-47CE-BB48-C982CE89B6DE}"/>
              </a:ext>
            </a:extLst>
          </p:cNvPr>
          <p:cNvSpPr>
            <a:spLocks noGrp="1"/>
          </p:cNvSpPr>
          <p:nvPr/>
        </p:nvSpPr>
        <p:spPr>
          <a:xfrm>
            <a:off x="533400" y="5648325"/>
            <a:ext cx="11125200" cy="0"/>
          </a:xfrm>
          <a:prstGeom prst="line">
            <a:avLst/>
          </a:prstGeom>
          <a:ln w="19050">
            <a:solidFill>
              <a:srgbClr val="096F68"/>
            </a:solidFill>
          </a:ln>
        </p:spPr>
      </p:sp>
      <p:sp xmlns:ns2="http://schemas.microsoft.com/office/drawing/2014/main">
        <p:nvSpPr>
          <p:cNvPr id="12" name="BODY 17 — replace content">
            <a:extLst>
              <a:ext uri="{FF2B5EF4-FFF2-40B4-BE49-F238E27FC236}">
                <ns2:creationId id="{84B076E6-D75B-4D1B-B167-DD24630308AD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33400" y="5857875"/>
            <a:ext cx="16668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rPr>
              <a:t>Label</a:t>
            </a:r>
          </a:p>
        </p:txBody>
      </p:sp>
      <p:sp xmlns:ns2="http://schemas.microsoft.com/office/drawing/2014/main">
        <p:nvSpPr>
          <p:cNvPr id="13" name="BODY 18 — replace content">
            <a:extLst>
              <a:ext uri="{FF2B5EF4-FFF2-40B4-BE49-F238E27FC236}">
                <ns2:creationId id="{8FDC6F15-B763-4188-9DD7-BC858962F05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276475" y="5810250"/>
            <a:ext cx="9382125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rPr>
              <a:t>Add your text</a:t>
            </a:r>
          </a:p>
        </p:txBody>
      </p:sp>
      <p:sp xmlns:ns2="http://schemas.microsoft.com/office/drawing/2014/main">
        <p:nvSpPr>
          <p:cNvPr id="14" name="BODY 19 — replace content">
            <a:extLst>
              <a:ext uri="{FF2B5EF4-FFF2-40B4-BE49-F238E27FC236}">
                <ns2:creationId id="{95C1843C-518E-4842-989B-19134E228CAC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3400" y="6448425"/>
            <a:ext cx="10001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rPr>
              <a:t>Source or footer (optional)</a:t>
            </a:r>
          </a:p>
        </p:txBody>
      </p:sp>
      <p:sp xmlns:ns2="http://schemas.microsoft.com/office/drawing/2014/main">
        <p:nvSpPr>
          <p:cNvPr id="15" name="BODY 20 — replace content">
            <a:extLst>
              <a:ext uri="{FF2B5EF4-FFF2-40B4-BE49-F238E27FC236}">
                <ns2:creationId id="{E52AF3D2-087F-40D8-9FB0-105A59CC1985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0858500" y="6448425"/>
            <a:ext cx="8001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defPPr>
            <a:lvl1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1pPr>
            <a:lvl2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2pPr>
            <a:lvl3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3pPr>
            <a:lvl4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4pPr>
            <a:lvl5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5pPr>
            <a:lvl6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6pPr>
            <a:lvl7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7pPr>
            <a:lvl8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8pPr>
            <a:lvl9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rPr>
              <a:t>Page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p="http://schemas.openxmlformats.org/presentationml/2006/main" xmlns:a="http://schemas.openxmlformats.org/drawingml/2006/main" xmlns:r="http://schemas.openxmlformats.org/officeDocument/2006/relationships" type="cust" preserve="1">
  <p:cSld name="Product — Simple — Product / Simple">
    <p:bg>
      <p:bgPr>
        <a:solidFill>
          <a:srgbClr val="F6F5F0"/>
        </a:solidFill>
      </p:bgPr>
    </p:bg>
    <p:spTree>
      <p:nvGrpSpPr>
        <p:cNvPr id="1" name=""/>
        <p:cNvGrpSpPr/>
        <p:nvPr/>
      </p:nvGrpSpPr>
      <p:grpSpPr>
        <a:xfrm/>
      </p:grpSpPr>
      <p:sp xmlns:ns2="http://schemas.microsoft.com/office/drawing/2014/main">
        <p:nvSpPr>
          <p:cNvPr id="11" name="BODY 11 — replace content">
            <a:extLst>
              <a:ext uri="{FF2B5EF4-FFF2-40B4-BE49-F238E27FC236}">
                <ns2:creationId id="{82DD7213-0F68-4330-9FF7-3EB570886B40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191250" y="285750"/>
            <a:ext cx="54673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defPPr>
            <a:lvl1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1pPr>
            <a:lvl2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2pPr>
            <a:lvl3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3pPr>
            <a:lvl4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4pPr>
            <a:lvl5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5pPr>
            <a:lvl6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6pPr>
            <a:lvl7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7pPr>
            <a:lvl8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8pPr>
            <a:lvl9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rPr>
              <a:t>Section (optional)</a:t>
            </a:r>
          </a:p>
        </p:txBody>
      </p:sp>
      <p:sp xmlns:ns2="http://schemas.microsoft.com/office/drawing/2014/main">
        <p:nvSpPr>
          <p:cNvPr id="2" name="BODY 12 — replace content">
            <a:extLst>
              <a:ext uri="{FF2B5EF4-FFF2-40B4-BE49-F238E27FC236}">
                <ns2:creationId id="{B57F515F-63EB-4BFD-BAEE-08179FC3CAC2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533400" y="1019175"/>
            <a:ext cx="111252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360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360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360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360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360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360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360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360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360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360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360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rPr>
              <a:t>Your headline</a:t>
            </a:r>
          </a:p>
        </p:txBody>
      </p:sp>
      <p:sp xmlns:ns2="http://schemas.microsoft.com/office/drawing/2014/main">
        <p:nvSpPr>
          <p:cNvPr id="3" name="">
            <a:extLst>
              <a:ext uri="{FF2B5EF4-FFF2-40B4-BE49-F238E27FC236}">
                <ns2:creationId id="{3531B042-3242-4047-A9F6-625FB52D9C79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667500" cy="3238500"/>
          </a:xfrm>
          <a:prstGeom prst="rect">
            <a:avLst/>
          </a:prstGeom>
          <a:solidFill>
            <a:srgbClr val="E7EBE5"/>
          </a:solidFill>
          <a:ln w="0">
            <a:noFill/>
          </a:ln>
        </p:spPr>
      </p:sp>
      <p:sp>
        <p:nvSpPr>
          <p:cNvPr id="4" name="PIC 13 — replace content"/>
          <p:cNvSpPr/>
          <p:nvPr>
            <p:ph type="pic" idx="13" hasCustomPrompt="1"/>
          </p:nvPr>
        </p:nvSpPr>
        <p:spPr>
          <a:xfrm>
            <a:off x="533400" y="2786592"/>
            <a:ext cx="6667500" cy="2504017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</a:pPr>
            <a:r>
              <a:rPr sz="1000">
                <a:solidFill>
                  <a:srgbClr val="5E6867"/>
                </a:solidFill>
                <a:latin typeface="Helvetica Neue"/>
              </a:rPr>
              <a:t>Image</a:t>
            </a:r>
          </a:p>
        </p:txBody>
      </p:sp>
      <p:sp xmlns:ns2="http://schemas.microsoft.com/office/drawing/2014/main">
        <p:nvSpPr>
          <p:cNvPr id="5" name="BODY 14 — replace content">
            <a:extLst>
              <a:ext uri="{FF2B5EF4-FFF2-40B4-BE49-F238E27FC236}">
                <ns2:creationId id="{A28EE36D-BB87-4D7F-9A7E-D243B713253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7810500" y="2428875"/>
            <a:ext cx="38481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rPr>
              <a:t>Label</a:t>
            </a:r>
          </a:p>
        </p:txBody>
      </p:sp>
      <p:sp xmlns:ns2="http://schemas.microsoft.com/office/drawing/2014/main">
        <p:nvSpPr>
          <p:cNvPr id="6" name="BODY 15 — replace content">
            <a:extLst>
              <a:ext uri="{FF2B5EF4-FFF2-40B4-BE49-F238E27FC236}">
                <ns2:creationId id="{B77844FE-365B-4D99-BF32-26F3FED6D47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810500" y="2952750"/>
            <a:ext cx="3848100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315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315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315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315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315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315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315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315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315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315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315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rPr>
              <a:t>Your headline</a:t>
            </a:r>
          </a:p>
        </p:txBody>
      </p:sp>
      <p:sp xmlns:ns2="http://schemas.microsoft.com/office/drawing/2014/main">
        <p:nvSpPr>
          <p:cNvPr id="7" name="">
            <a:extLst>
              <a:ext uri="{FF2B5EF4-FFF2-40B4-BE49-F238E27FC236}">
                <ns2:creationId id="{70300D50-4B80-4F6D-B75C-67C103A1E04B}"/>
              </a:ext>
            </a:extLst>
          </p:cNvPr>
          <p:cNvSpPr>
            <a:spLocks noGrp="1"/>
          </p:cNvSpPr>
          <p:nvPr/>
        </p:nvSpPr>
        <p:spPr>
          <a:xfrm>
            <a:off x="7810500" y="4657725"/>
            <a:ext cx="3848100" cy="0"/>
          </a:xfrm>
          <a:prstGeom prst="line">
            <a:avLst/>
          </a:prstGeom>
          <a:ln w="9525">
            <a:solidFill>
              <a:srgbClr val="CED3CD"/>
            </a:solidFill>
          </a:ln>
        </p:spPr>
      </p:sp>
      <p:sp xmlns:ns2="http://schemas.microsoft.com/office/drawing/2014/main">
        <p:nvSpPr>
          <p:cNvPr id="8" name="BODY 16 — replace content">
            <a:extLst>
              <a:ext uri="{FF2B5EF4-FFF2-40B4-BE49-F238E27FC236}">
                <ns2:creationId id="{A211C1D8-E147-4C50-B9A5-F179CEB339E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810500" y="4981575"/>
            <a:ext cx="3848100" cy="1114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20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20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20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20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20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20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20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20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20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20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20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rPr>
              <a:t>Add your text</a:t>
            </a:r>
          </a:p>
        </p:txBody>
      </p:sp>
      <p:sp xmlns:ns2="http://schemas.microsoft.com/office/drawing/2014/main">
        <p:nvSpPr>
          <p:cNvPr id="9" name="BODY 17 — replace content">
            <a:extLst>
              <a:ext uri="{FF2B5EF4-FFF2-40B4-BE49-F238E27FC236}">
                <ns2:creationId id="{47DD1FF5-3ACD-4BB1-AEEA-A231E33F7873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33400" y="6448425"/>
            <a:ext cx="10001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rPr>
              <a:t>Source or footer (optional)</a:t>
            </a:r>
          </a:p>
        </p:txBody>
      </p:sp>
      <p:sp xmlns:ns2="http://schemas.microsoft.com/office/drawing/2014/main">
        <p:nvSpPr>
          <p:cNvPr id="10" name="BODY 18 — replace content">
            <a:extLst>
              <a:ext uri="{FF2B5EF4-FFF2-40B4-BE49-F238E27FC236}">
                <ns2:creationId id="{6132D54B-1A8C-4C19-8ECA-10FFC60BF18B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10858500" y="6448425"/>
            <a:ext cx="8001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defPPr>
            <a:lvl1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1pPr>
            <a:lvl2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2pPr>
            <a:lvl3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3pPr>
            <a:lvl4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4pPr>
            <a:lvl5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5pPr>
            <a:lvl6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6pPr>
            <a:lvl7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7pPr>
            <a:lvl8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8pPr>
            <a:lvl9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rPr>
              <a:t>Page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?>
<Relationships xmlns="http://schemas.openxmlformats.org/package/2006/relationships"><Relationship Type="http://schemas.openxmlformats.org/officeDocument/2006/relationships/theme" Target="/ppt/slideMasters/theme/theme2.xml" Id="Rd6c233de15414bd6"/><Relationship Id="rIdBrandLogo" Type="http://schemas.openxmlformats.org/officeDocument/2006/relationships/image" Target="../media/asset-04.png"/><Relationship Id="rIdCustom12" Type="http://schemas.openxmlformats.org/officeDocument/2006/relationships/slideLayout" Target="../slideLayouts/slideLayout12.xml"/><Relationship Id="rIdCustom19" Type="http://schemas.openxmlformats.org/officeDocument/2006/relationships/slideLayout" Target="../slideLayouts/slideLayout19.xml"/></Relationships>
</file>

<file path=ppt/slideMasters/_rels/slideMaster2.xml.rels><?xml version='1.0' encoding='utf-8'?>
<Relationships xmlns="http://schemas.openxmlformats.org/package/2006/relationships"><Relationship Type="http://schemas.openxmlformats.org/officeDocument/2006/relationships/theme" Target="/ppt/slideMasters/theme/brand-dark-theme.xml" Id="Rd6c233de15414bd6"/><Relationship Id="rIdBrandLogo" Type="http://schemas.openxmlformats.org/officeDocument/2006/relationships/image" Target="../media/asset-02.png"/><Relationship Id="rIdCustom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Brand / Light backgrounds">
    <p:bg>
      <p:bgRef idx="1001">
        <a:schemeClr val="bg1"/>
      </p:bgRef>
    </p:bg>
    <p:spTree>
      <p:nvGrpSpPr>
        <p:cNvPr id="1" name=""/>
        <p:cNvGrpSpPr/>
        <p:nvPr/>
      </p:nvGrpSpPr>
      <p:grpSpPr>
        <a:xfrm/>
      </p:grpSpPr>
      <p:pic>
        <p:nvPicPr>
          <p:cNvPr id="900" name="BRAND LOGO — replace on this master" descr="Company logo. Replace on both Light and Dark masters. Keep aspect ratio and fit within the existing frame."/>
          <p:cNvPicPr>
            <a:picLocks noChangeAspect="1"/>
          </p:cNvPicPr>
          <p:nvPr/>
        </p:nvPicPr>
        <p:blipFill>
          <a:blip r:embed="rIdBrandLogo"/>
          <a:stretch>
            <a:fillRect/>
          </a:stretch>
        </p:blipFill>
        <p:spPr>
          <a:xfrm>
            <a:off x="533400" y="238125"/>
            <a:ext cx="1600200" cy="30480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Custom12"/>
    <p:sldLayoutId id="2147483719" r:id="rIdCustom19"/>
  </p:sldLayoutIdLst>
  <p:txStyles>
    <p:titleStyle>
      <a:lvl1pPr algn="l">
        <a:lnSpc>
          <a:spcPct val="90000"/>
        </a:lnSpc>
        <a:spcBef>
          <a:spcPts val="0"/>
        </a:spcBef>
        <a:buNone/>
        <a:defRPr sz="4400" spc="0" kern="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0" algn="l" indent="0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1pPr>
      <a:lvl2pPr marL="0" algn="l" indent="0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2pPr>
      <a:lvl3pPr marL="0" algn="l" indent="0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3pPr>
      <a:lvl4pPr marL="0" algn="l" indent="0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4pPr>
      <a:lvl5pPr marL="0" algn="l" indent="0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5pPr>
      <a:lvl6pPr marL="0" algn="l" indent="0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6pPr>
      <a:lvl7pPr marL="0" algn="l" indent="0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7pPr>
      <a:lvl8pPr marL="0" algn="l" indent="0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8pPr>
      <a:lvl9pPr marL="0" algn="l" indent="0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Brand / Dark backgrounds">
    <p:bg>
      <p:bgRef idx="1001">
        <a:schemeClr val="bg1"/>
      </p:bgRef>
    </p:bg>
    <p:spTree>
      <p:nvGrpSpPr>
        <p:cNvPr id="1" name=""/>
        <p:cNvGrpSpPr/>
        <p:nvPr/>
      </p:nvGrpSpPr>
      <p:grpSpPr>
        <a:xfrm/>
      </p:grpSpPr>
      <p:pic>
        <p:nvPicPr>
          <p:cNvPr id="900" name="BRAND LOGO — replace on this master" descr="Company logo. Replace on both Light and Dark masters. Keep aspect ratio and fit within the existing frame."/>
          <p:cNvPicPr>
            <a:picLocks noChangeAspect="1"/>
          </p:cNvPicPr>
          <p:nvPr/>
        </p:nvPicPr>
        <p:blipFill>
          <a:blip r:embed="rIdBrandLogo"/>
          <a:stretch>
            <a:fillRect/>
          </a:stretch>
        </p:blipFill>
        <p:spPr>
          <a:xfrm>
            <a:off x="533400" y="238125"/>
            <a:ext cx="1600200" cy="30480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Custom4"/>
  </p:sldLayoutIdLst>
  <p:txStyles>
    <p:titleStyle>
      <a:lvl1pPr algn="l">
        <a:lnSpc>
          <a:spcPct val="90000"/>
        </a:lnSpc>
        <a:spcBef>
          <a:spcPts val="0"/>
        </a:spcBef>
        <a:buNone/>
        <a:defRPr sz="4400" spc="0" kern="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0" algn="l" indent="0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1pPr>
      <a:lvl2pPr marL="0" algn="l" indent="0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2pPr>
      <a:lvl3pPr marL="0" algn="l" indent="0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3pPr>
      <a:lvl4pPr marL="0" algn="l" indent="0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4pPr>
      <a:lvl5pPr marL="0" algn="l" indent="0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5pPr>
      <a:lvl6pPr marL="0" algn="l" indent="0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6pPr>
      <a:lvl7pPr marL="0" algn="l" indent="0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7pPr>
      <a:lvl8pPr marL="0" algn="l" indent="0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8pPr>
      <a:lvl9pPr marL="0" algn="l" indent="0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 spc="0" kern="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brand-dark-theme.xml><?xml version="1.0" encoding="utf-8"?>
<ns0:theme xmlns:ns0="http://schemas.openxmlformats.org/drawingml/2006/main" name="SlideDeckCo Dark">
  <ns0:themeElements>
    <ns0:clrScheme name="ChatGPT">
      <ns0:dk1>
        <ns0:srgbClr val="000000"/>
      </ns0:dk1>
      <ns0:lt1>
        <ns0:srgbClr val="FFFFFF"/>
      </ns0:lt1>
      <ns0:dk2>
        <ns0:srgbClr val="0E2841"/>
      </ns0:dk2>
      <ns0:lt2>
        <ns0:srgbClr val="E8E8E8"/>
      </ns0:lt2>
      <ns0:accent1>
        <ns0:srgbClr val="156082"/>
      </ns0:accent1>
      <ns0:accent2>
        <ns0:srgbClr val="E97132"/>
      </ns0:accent2>
      <ns0:accent3>
        <ns0:srgbClr val="196B24"/>
      </ns0:accent3>
      <ns0:accent4>
        <ns0:srgbClr val="0F9ED5"/>
      </ns0:accent4>
      <ns0:accent5>
        <ns0:srgbClr val="A02B93"/>
      </ns0:accent5>
      <ns0:accent6>
        <ns0:srgbClr val="4EA72E"/>
      </ns0:accent6>
      <ns0:hlink>
        <ns0:srgbClr val="467886"/>
      </ns0:hlink>
      <ns0:folHlink>
        <ns0:srgbClr val="96607D"/>
      </ns0:folHlink>
    </ns0:clrScheme>
    <ns0:fontScheme name="">
      <ns0:majorFont>
        <ns0:latin typeface="Helvetica Neue"/>
        <ns0:ea typeface=""/>
        <ns0:cs typeface=""/>
      </ns0:majorFont>
      <ns0:minorFont>
        <ns0:latin typeface="Helvetica Neue"/>
        <ns0:ea typeface=""/>
        <ns0:cs typeface=""/>
      </ns0:minorFont>
    </ns0:fontScheme>
    <ns0:fmtScheme name="ChatGPT">
      <ns0:fillStyleLst>
        <ns0:solidFill>
          <ns0:schemeClr val="phClr"/>
        </ns0:solidFill>
        <ns0:gradFill>
          <ns0:gsLst>
            <ns0:gs pos="0">
              <ns0:schemeClr val="phClr">
                <ns0:tint val="67000"/>
                <ns0:lumMod val="110000"/>
                <ns0:satMod val="105000"/>
              </ns0:schemeClr>
            </ns0:gs>
            <ns0:gs pos="50000">
              <ns0:schemeClr val="phClr">
                <ns0:tint val="73000"/>
                <ns0:lumMod val="105000"/>
                <ns0:satMod val="103000"/>
              </ns0:schemeClr>
            </ns0:gs>
            <ns0:gs pos="100000">
              <ns0:schemeClr val="phClr">
                <ns0:tint val="81000"/>
                <ns0:lumMod val="105000"/>
                <ns0:satMod val="109000"/>
              </ns0:schemeClr>
            </ns0:gs>
          </ns0:gsLst>
          <ns0:lin ang="5400000" scaled="0"/>
        </ns0:gradFill>
        <ns0:gradFill>
          <ns0:gsLst>
            <ns0:gs pos="0">
              <ns0:schemeClr val="phClr">
                <ns0:tint val="94000"/>
                <ns0:lumMod val="102000"/>
                <ns0:satMod val="103000"/>
              </ns0:schemeClr>
            </ns0:gs>
            <ns0:gs pos="50000">
              <ns0:schemeClr val="phClr">
                <ns0:shade val="100000"/>
                <ns0:lumMod val="100000"/>
                <ns0:satMod val="110000"/>
              </ns0:schemeClr>
            </ns0:gs>
            <ns0:gs pos="100000">
              <ns0:schemeClr val="phClr">
                <ns0:shade val="78000"/>
                <ns0:lumMod val="99000"/>
                <ns0:satMod val="120000"/>
              </ns0:schemeClr>
            </ns0:gs>
          </ns0:gsLst>
          <ns0:lin ang="5400000" scaled="0"/>
        </ns0:gradFill>
      </ns0:fillStyleLst>
      <ns0:lnStyleLst>
        <ns0:ln w="12700">
          <ns0:solidFill>
            <ns0:schemeClr val="phClr"/>
          </ns0:solidFill>
          <ns0:prstDash val="solid"/>
        </ns0:ln>
        <ns0:ln w="19050">
          <ns0:solidFill>
            <ns0:schemeClr val="phClr"/>
          </ns0:solidFill>
          <ns0:prstDash val="solid"/>
        </ns0:ln>
        <ns0:ln w="25400">
          <ns0:solidFill>
            <ns0:schemeClr val="phClr"/>
          </ns0:solidFill>
          <ns0:prstDash val="solid"/>
        </ns0:ln>
      </ns0:lnStyleLst>
      <ns0:effectStyleLst>
        <ns0:effectStyle>
          <ns0:effectLst/>
        </ns0:effectStyle>
        <ns0:effectStyle>
          <ns0:effectLst/>
        </ns0:effectStyle>
        <ns0:effectStyle>
          <ns0:effectLst>
            <ns0:outerShdw blurRad="57150" dist="19050" dir="5400000">
              <ns0:srgbClr val="000000">
                <ns0:alpha val="16000"/>
              </ns0:srgbClr>
            </ns0:outerShdw>
          </ns0:effectLst>
        </ns0:effectStyle>
        <ns0:effectStyle>
          <ns0:effectLst>
            <ns0:outerShdw blurRad="19050" dist="9525" dir="5400000">
              <ns0:srgbClr val="000000">
                <ns0:alpha val="6000"/>
              </ns0:srgbClr>
            </ns0:outerShdw>
          </ns0:effectLst>
        </ns0:effectStyle>
        <ns0:effectStyle>
          <ns0:effectLst>
            <ns0:outerShdw blurRad="28575" dist="9525" dir="5400000">
              <ns0:srgbClr val="000000">
                <ns0:alpha val="8000"/>
              </ns0:srgbClr>
            </ns0:outerShdw>
          </ns0:effectLst>
        </ns0:effectStyle>
        <ns0:effectStyle>
          <ns0:effectLst>
            <ns0:outerShdw blurRad="57150" dist="19050" dir="5400000">
              <ns0:srgbClr val="000000">
                <ns0:alpha val="10000"/>
              </ns0:srgbClr>
            </ns0:outerShdw>
          </ns0:effectLst>
        </ns0:effectStyle>
        <ns0:effectStyle>
          <ns0:effectLst>
            <ns0:outerShdw blurRad="114300" dist="38100" dir="5400000">
              <ns0:srgbClr val="000000">
                <ns0:alpha val="12000"/>
              </ns0:srgbClr>
            </ns0:outerShdw>
          </ns0:effectLst>
        </ns0:effectStyle>
        <ns0:effectStyle>
          <ns0:effectLst>
            <ns0:outerShdw blurRad="171450" dist="57150" dir="5400000">
              <ns0:srgbClr val="000000">
                <ns0:alpha val="16000"/>
              </ns0:srgbClr>
            </ns0:outerShdw>
          </ns0:effectLst>
        </ns0:effectStyle>
        <ns0:effectStyle>
          <ns0:effectLst>
            <ns0:outerShdw blurRad="266700" dist="95250" dir="5400000">
              <ns0:srgbClr val="000000">
                <ns0:alpha val="24000"/>
              </ns0:srgbClr>
            </ns0:outerShdw>
          </ns0:effectLst>
        </ns0:effectStyle>
      </ns0:effectStyleLst>
      <ns0:bgFillStyleLst>
        <ns0:solidFill>
          <ns0:schemeClr val="phClr"/>
        </ns0:solidFill>
        <ns0:solidFill>
          <ns0:schemeClr val="phClr">
            <ns0:tint val="95000"/>
            <ns0:satMod val="170000"/>
          </ns0:schemeClr>
        </ns0:solidFill>
        <ns0:gradFill>
          <ns0:gsLst>
            <ns0:gs pos="0">
              <ns0:schemeClr val="phClr">
                <ns0:tint val="93000"/>
                <ns0:shade val="98000"/>
                <ns0:lumMod val="102000"/>
                <ns0:satMod val="150000"/>
              </ns0:schemeClr>
            </ns0:gs>
            <ns0:gs pos="50000">
              <ns0:schemeClr val="phClr">
                <ns0:tint val="98000"/>
                <ns0:shade val="90000"/>
                <ns0:lumMod val="103000"/>
                <ns0:satMod val="130000"/>
              </ns0:schemeClr>
            </ns0:gs>
            <ns0:gs pos="100000">
              <ns0:schemeClr val="phClr">
                <ns0:shade val="63000"/>
                <ns0:satMod val="120000"/>
              </ns0:schemeClr>
            </ns0:gs>
          </ns0:gsLst>
          <ns0:lin ang="5400000" scaled="0"/>
        </ns0:gradFill>
      </ns0:bgFillStyleLst>
    </ns0:fmtScheme>
  </ns0:themeElements>
</ns0:theme>
</file>

<file path=ppt/slideMasters/theme/theme2.xml><?xml version="1.0" encoding="utf-8"?>
<ns0:theme xmlns:ns0="http://schemas.openxmlformats.org/drawingml/2006/main" name="SlideDeckCo Light">
  <ns0:themeElements>
    <ns0:clrScheme name="ChatGPT">
      <ns0:dk1>
        <ns0:srgbClr val="000000"/>
      </ns0:dk1>
      <ns0:lt1>
        <ns0:srgbClr val="FFFFFF"/>
      </ns0:lt1>
      <ns0:dk2>
        <ns0:srgbClr val="0E2841"/>
      </ns0:dk2>
      <ns0:lt2>
        <ns0:srgbClr val="E8E8E8"/>
      </ns0:lt2>
      <ns0:accent1>
        <ns0:srgbClr val="156082"/>
      </ns0:accent1>
      <ns0:accent2>
        <ns0:srgbClr val="E97132"/>
      </ns0:accent2>
      <ns0:accent3>
        <ns0:srgbClr val="196B24"/>
      </ns0:accent3>
      <ns0:accent4>
        <ns0:srgbClr val="0F9ED5"/>
      </ns0:accent4>
      <ns0:accent5>
        <ns0:srgbClr val="A02B93"/>
      </ns0:accent5>
      <ns0:accent6>
        <ns0:srgbClr val="4EA72E"/>
      </ns0:accent6>
      <ns0:hlink>
        <ns0:srgbClr val="467886"/>
      </ns0:hlink>
      <ns0:folHlink>
        <ns0:srgbClr val="96607D"/>
      </ns0:folHlink>
    </ns0:clrScheme>
    <ns0:fontScheme name="">
      <ns0:majorFont>
        <ns0:latin typeface="Helvetica Neue"/>
        <ns0:ea typeface=""/>
        <ns0:cs typeface=""/>
      </ns0:majorFont>
      <ns0:minorFont>
        <ns0:latin typeface="Helvetica Neue"/>
        <ns0:ea typeface=""/>
        <ns0:cs typeface=""/>
      </ns0:minorFont>
    </ns0:fontScheme>
    <ns0:fmtScheme name="ChatGPT">
      <ns0:fillStyleLst>
        <ns0:solidFill>
          <ns0:schemeClr val="phClr"/>
        </ns0:solidFill>
        <ns0:gradFill>
          <ns0:gsLst>
            <ns0:gs pos="0">
              <ns0:schemeClr val="phClr">
                <ns0:tint val="67000"/>
                <ns0:lumMod val="110000"/>
                <ns0:satMod val="105000"/>
              </ns0:schemeClr>
            </ns0:gs>
            <ns0:gs pos="50000">
              <ns0:schemeClr val="phClr">
                <ns0:tint val="73000"/>
                <ns0:lumMod val="105000"/>
                <ns0:satMod val="103000"/>
              </ns0:schemeClr>
            </ns0:gs>
            <ns0:gs pos="100000">
              <ns0:schemeClr val="phClr">
                <ns0:tint val="81000"/>
                <ns0:lumMod val="105000"/>
                <ns0:satMod val="109000"/>
              </ns0:schemeClr>
            </ns0:gs>
          </ns0:gsLst>
          <ns0:lin ang="5400000" scaled="0"/>
        </ns0:gradFill>
        <ns0:gradFill>
          <ns0:gsLst>
            <ns0:gs pos="0">
              <ns0:schemeClr val="phClr">
                <ns0:tint val="94000"/>
                <ns0:lumMod val="102000"/>
                <ns0:satMod val="103000"/>
              </ns0:schemeClr>
            </ns0:gs>
            <ns0:gs pos="50000">
              <ns0:schemeClr val="phClr">
                <ns0:shade val="100000"/>
                <ns0:lumMod val="100000"/>
                <ns0:satMod val="110000"/>
              </ns0:schemeClr>
            </ns0:gs>
            <ns0:gs pos="100000">
              <ns0:schemeClr val="phClr">
                <ns0:shade val="78000"/>
                <ns0:lumMod val="99000"/>
                <ns0:satMod val="120000"/>
              </ns0:schemeClr>
            </ns0:gs>
          </ns0:gsLst>
          <ns0:lin ang="5400000" scaled="0"/>
        </ns0:gradFill>
      </ns0:fillStyleLst>
      <ns0:lnStyleLst>
        <ns0:ln w="12700">
          <ns0:solidFill>
            <ns0:schemeClr val="phClr"/>
          </ns0:solidFill>
          <ns0:prstDash val="solid"/>
        </ns0:ln>
        <ns0:ln w="19050">
          <ns0:solidFill>
            <ns0:schemeClr val="phClr"/>
          </ns0:solidFill>
          <ns0:prstDash val="solid"/>
        </ns0:ln>
        <ns0:ln w="25400">
          <ns0:solidFill>
            <ns0:schemeClr val="phClr"/>
          </ns0:solidFill>
          <ns0:prstDash val="solid"/>
        </ns0:ln>
      </ns0:lnStyleLst>
      <ns0:effectStyleLst>
        <ns0:effectStyle>
          <ns0:effectLst/>
        </ns0:effectStyle>
        <ns0:effectStyle>
          <ns0:effectLst/>
        </ns0:effectStyle>
        <ns0:effectStyle>
          <ns0:effectLst>
            <ns0:outerShdw blurRad="57150" dist="19050" dir="5400000">
              <ns0:srgbClr val="000000">
                <ns0:alpha val="16000"/>
              </ns0:srgbClr>
            </ns0:outerShdw>
          </ns0:effectLst>
        </ns0:effectStyle>
        <ns0:effectStyle>
          <ns0:effectLst>
            <ns0:outerShdw blurRad="19050" dist="9525" dir="5400000">
              <ns0:srgbClr val="000000">
                <ns0:alpha val="6000"/>
              </ns0:srgbClr>
            </ns0:outerShdw>
          </ns0:effectLst>
        </ns0:effectStyle>
        <ns0:effectStyle>
          <ns0:effectLst>
            <ns0:outerShdw blurRad="28575" dist="9525" dir="5400000">
              <ns0:srgbClr val="000000">
                <ns0:alpha val="8000"/>
              </ns0:srgbClr>
            </ns0:outerShdw>
          </ns0:effectLst>
        </ns0:effectStyle>
        <ns0:effectStyle>
          <ns0:effectLst>
            <ns0:outerShdw blurRad="57150" dist="19050" dir="5400000">
              <ns0:srgbClr val="000000">
                <ns0:alpha val="10000"/>
              </ns0:srgbClr>
            </ns0:outerShdw>
          </ns0:effectLst>
        </ns0:effectStyle>
        <ns0:effectStyle>
          <ns0:effectLst>
            <ns0:outerShdw blurRad="114300" dist="38100" dir="5400000">
              <ns0:srgbClr val="000000">
                <ns0:alpha val="12000"/>
              </ns0:srgbClr>
            </ns0:outerShdw>
          </ns0:effectLst>
        </ns0:effectStyle>
        <ns0:effectStyle>
          <ns0:effectLst>
            <ns0:outerShdw blurRad="171450" dist="57150" dir="5400000">
              <ns0:srgbClr val="000000">
                <ns0:alpha val="16000"/>
              </ns0:srgbClr>
            </ns0:outerShdw>
          </ns0:effectLst>
        </ns0:effectStyle>
        <ns0:effectStyle>
          <ns0:effectLst>
            <ns0:outerShdw blurRad="266700" dist="95250" dir="5400000">
              <ns0:srgbClr val="000000">
                <ns0:alpha val="24000"/>
              </ns0:srgbClr>
            </ns0:outerShdw>
          </ns0:effectLst>
        </ns0:effectStyle>
      </ns0:effectStyleLst>
      <ns0:bgFillStyleLst>
        <ns0:solidFill>
          <ns0:schemeClr val="phClr"/>
        </ns0:solidFill>
        <ns0:solidFill>
          <ns0:schemeClr val="phClr">
            <ns0:tint val="95000"/>
            <ns0:satMod val="170000"/>
          </ns0:schemeClr>
        </ns0:solidFill>
        <ns0:gradFill>
          <ns0:gsLst>
            <ns0:gs pos="0">
              <ns0:schemeClr val="phClr">
                <ns0:tint val="93000"/>
                <ns0:shade val="98000"/>
                <ns0:lumMod val="102000"/>
                <ns0:satMod val="150000"/>
              </ns0:schemeClr>
            </ns0:gs>
            <ns0:gs pos="50000">
              <ns0:schemeClr val="phClr">
                <ns0:tint val="98000"/>
                <ns0:shade val="90000"/>
                <ns0:lumMod val="103000"/>
                <ns0:satMod val="130000"/>
              </ns0:schemeClr>
            </ns0:gs>
            <ns0:gs pos="100000">
              <ns0:schemeClr val="phClr">
                <ns0:shade val="63000"/>
                <ns0:satMod val="120000"/>
              </ns0:schemeClr>
            </ns0:gs>
          </ns0:gsLst>
          <ns0:lin ang="5400000" scaled="0"/>
        </ns0:gradFill>
      </ns0:bgFillStyleLst>
    </ns0:fmtScheme>
  </ns0:themeElements>
</ns0:theme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../slideLayouts/slideLayout4.xml" Id="R8a5656fec2c241d5"/><Relationship Type="http://schemas.openxmlformats.org/officeDocument/2006/relationships/image" Target="../media/asset-01.jpg" Id="R8591afd9fdc5440f"/><Relationship Type="http://schemas.openxmlformats.org/officeDocument/2006/relationships/image" Target="../media/asset-02.png" Id="Re5b15dbdd32548e0"/></Relationships>
</file>

<file path=ppt/slides/_rels/slide12.xml.rels><?xml version='1.0' encoding='utf-8'?>
<Relationships xmlns="http://schemas.openxmlformats.org/package/2006/relationships"><Relationship Type="http://schemas.openxmlformats.org/officeDocument/2006/relationships/slideLayout" Target="../slideLayouts/slideLayout12.xml" Id="R77fc2c422de34b1e"/><Relationship Type="http://schemas.openxmlformats.org/officeDocument/2006/relationships/chart" Target="/ppt/slides/charts/chart1.xml" Id="Rc60af1fbfc20487f"/></Relationships>
</file>

<file path=ppt/slides/_rels/slide19.xml.rels><?xml version='1.0' encoding='utf-8'?>
<Relationships xmlns="http://schemas.openxmlformats.org/package/2006/relationships"><Relationship Type="http://schemas.openxmlformats.org/officeDocument/2006/relationships/slideLayout" Target="../slideLayouts/slideLayout19.xml" Id="R6d86a4e5931f407c"/><Relationship Type="http://schemas.openxmlformats.org/officeDocument/2006/relationships/image" Target="../media/asset-08.png" Id="R482482584f434ebe"/></Relationships>
</file>

<file path=ppt/slides/charts/_rels/chart1.xml.rels><?xml version='1.0' encoding='utf-8'?>
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ns0:chartSpace xmlns:ns0="http://schemas.openxmlformats.org/drawingml/2006/chart" xmlns:ns1="http://schemas.openxmlformats.org/drawingml/2006/main" xmlns:r="http://schemas.openxmlformats.org/officeDocument/2006/relationships">
  <ns0:lang val="en-US"/>
  <ns0:chart>
    <ns0:plotArea>
      <ns0:layout>
        <ns0:manualLayout>
          <ns0:layoutTarget val="inner"/>
          <ns0:xMode val="factor"/>
          <ns0:yMode val="factor"/>
          <ns0:wMode val="factor"/>
          <ns0:hMode val="factor"/>
          <ns0:x val="0.26"/>
          <ns0:y val="0.03"/>
          <ns0:w val="0.67"/>
          <ns0:h val="0.8"/>
        </ns0:manualLayout>
      </ns0:layout>
      <ns0:barChart>
        <ns0:barDir val="bar"/>
        <ns0:grouping val="clustered"/>
        <ns0:varyColors val="0"/>
        <ns0:ser>
          <ns0:idx val="0"/>
          <ns0:order val="0"/>
          <ns0:tx>
            <ns0:v>Months</ns0:v>
          </ns0:tx>
          <ns0:spPr>
            <ns1:solidFill>
              <ns1:srgbClr val="245BDB"/>
            </ns1:solidFill>
            <ns1:ln w="28575">
              <ns1:solidFill>
                <ns1:srgbClr val="245BDB"/>
              </ns1:solidFill>
            </ns1:ln>
          </ns0:spPr>
          <ns0:invertIfNegative val="0"/>
          <ns0:dPt>
            <ns0:idx val="0"/>
            <ns0:invertIfNegative val="0"/>
            <ns0:spPr>
              <ns1:solidFill>
                <ns1:srgbClr val="5E6867"/>
              </ns1:solidFill>
            </ns0:spPr>
          </ns0:dPt>
          <ns0:dPt>
            <ns0:idx val="1"/>
            <ns0:invertIfNegative val="0"/>
            <ns0:spPr>
              <ns1:solidFill>
                <ns1:srgbClr val="096F68"/>
              </ns1:solidFill>
            </ns0:spPr>
          </ns0:dPt>
          <ns0:dPt>
            <ns0:idx val="2"/>
            <ns0:invertIfNegative val="0"/>
            <ns0:spPr>
              <ns1:solidFill>
                <ns1:srgbClr val="5E6867"/>
              </ns1:solidFill>
            </ns0:spPr>
          </ns0:dPt>
          <ns0:cat>
            <ns0:strRef>
              <ns0:f>'Chart Data'!$A$2:$A$4</ns0:f>
              <ns0:strCache>
                <ns0:ptCount val="3"/>
                <ns0:pt idx="0">
                  <ns0:v>Large  </ns0:v>
                </ns0:pt>
                <ns0:pt idx="1">
                  <ns0:v>Mid  </ns0:v>
                </ns0:pt>
                <ns0:pt idx="2">
                  <ns0:v>Small  </ns0:v>
                </ns0:pt>
              </ns0:strCache>
            </ns0:strRef>
          </ns0:cat>
          <ns0:val>
            <ns0:numRef>
              <ns0:f>'Chart Data'!$B$2:$B$4</ns0:f>
              <ns0:numCache>
                <ns0:formatCode>General</ns0:formatCode>
                <ns0:ptCount val="3"/>
                <ns0:pt idx="0">
                  <ns0:v>21</ns0:v>
                </ns0:pt>
                <ns0:pt idx="1">
                  <ns0:v>10</ns0:v>
                </ns0:pt>
                <ns0:pt idx="2">
                  <ns0:v>14</ns0:v>
                </ns0:pt>
              </ns0:numCache>
            </ns0:numRef>
          </ns0:val>
        </ns0:ser>
        <ns0:dLbls>
          <ns0:txPr>
            <ns1:bodyPr anchorCtr="1" wrap="none"/>
            <ns1:lstStyle/>
            <ns1:p>
              <ns1:pPr>
                <ns1:defRPr sz="1500" b="0" spc="0" kern="0">
                  <ns1:solidFill>
                    <ns1:srgbClr val="FFFFFF"/>
                  </ns1:solidFill>
                  <ns1:latin typeface="Helvetica Neue"/>
                  <ns1:ea typeface="Helvetica Neue"/>
                  <ns1:cs typeface="Helvetica Neue"/>
                </ns1:defRPr>
              </ns1:pPr>
            </ns1:p>
          </ns0:txPr>
          <ns0:dLblPos val="ctr"/>
          <ns0:showLegendKey val="0"/>
          <ns0:showVal val="1"/>
          <ns0:showCatName val="0"/>
          <ns0:showSerName val="0"/>
          <ns0:showPercent val="0"/>
          <ns0:showBubbleSize val="0"/>
          <ns0:showLeaderLines val="0"/>
        </ns0:dLbls>
        <ns0:gapWidth val="110"/>
        <ns0:axId val="48650112"/>
        <ns0:axId val="48672768"/>
      </ns0:barChart>
      <ns0:catAx>
        <ns0:axId val="48650112"/>
        <ns0:scaling>
          <ns0:orientation val="minMax"/>
        </ns0:scaling>
        <ns0:delete val="0"/>
        <ns0:axPos val="l"/>
        <ns0:numFmt formatCode="General"/>
        <ns0:majorTickMark val="none"/>
        <ns0:minorTickMark val="none"/>
        <ns0:spPr>
          <ns1:ln w="9525">
            <ns1:solidFill>
              <ns1:srgbClr val="D4D4D4"/>
            </ns1:solidFill>
            <ns1:prstDash val="solid"/>
          </ns1:ln>
        </ns0:spPr>
        <ns0:crossAx val="48672768"/>
        <ns0:tickLblPos val="nextTo"/>
        <ns0:txPr>
          <ns1:bodyPr/>
          <ns1:lstStyle/>
          <ns1:p>
            <ns1:pPr>
              <ns1:defRPr sz="1350" spc="0" kern="0">
                <ns1:solidFill>
                  <ns1:srgbClr val="5E6867"/>
                </ns1:solidFill>
                <ns1:latin typeface="Helvetica Neue"/>
                <ns1:ea typeface="Helvetica Neue"/>
                <ns1:cs typeface="Helvetica Neue"/>
              </ns1:defRPr>
            </ns1:pPr>
          </ns1:p>
        </ns0:txPr>
        <ns0:lblOffset val="140"/>
      </ns0:catAx>
      <ns0:valAx>
        <ns0:axId val="48672768"/>
        <ns0:scaling>
          <ns0:orientation val="minMax"/>
          <ns0:max val="24"/>
          <ns0:min val="0"/>
        </ns0:scaling>
        <ns0:delete val="0"/>
        <ns0:axPos val="b"/>
        <ns0:majorGridlines>
          <ns0:spPr>
            <ns1:ln w="4763">
              <ns1:solidFill>
                <ns1:srgbClr val="CED3CD"/>
              </ns1:solidFill>
            </ns1:ln>
          </ns0:spPr>
        </ns0:majorGridlines>
        <ns0:numFmt formatCode="General"/>
        <ns0:majorTickMark val="none"/>
        <ns0:minorTickMark val="none"/>
        <ns0:spPr>
          <ns1:ln w="9525">
            <ns1:solidFill>
              <ns1:srgbClr val="D4D4D4"/>
            </ns1:solidFill>
            <ns1:prstDash val="solid"/>
          </ns1:ln>
        </ns0:spPr>
        <ns0:crossAx val="48650112"/>
        <ns0:crossBetween val="between"/>
        <ns0:majorUnit val="6"/>
        <ns0:tickLblPos val="nextTo"/>
        <ns0:txPr>
          <ns1:bodyPr/>
          <ns1:lstStyle/>
          <ns1:p>
            <ns1:pPr>
              <ns1:defRPr sz="1350" spc="0" kern="0">
                <ns1:solidFill>
                  <ns1:srgbClr val="5E6867"/>
                </ns1:solidFill>
                <ns1:latin typeface="Helvetica Neue"/>
                <ns1:ea typeface="Helvetica Neue"/>
                <ns1:cs typeface="Helvetica Neue"/>
              </ns1:defRPr>
            </ns1:pPr>
          </ns1:p>
        </ns0:txPr>
      </ns0:valAx>
      <ns0:spPr>
        <ns1:solidFill>
          <ns1:srgbClr val="F6F5F0"/>
        </ns1:solidFill>
        <ns1:ln w="0">
          <ns1:noFill/>
        </ns1:ln>
      </ns0:spPr>
    </ns0:plotArea>
    <ns0:plotVisOnly val="1"/>
  </ns0:chart>
  <ns0:spPr>
    <ns1:solidFill>
      <ns1:srgbClr val="F6F5F0"/>
    </ns1:solidFill>
    <ns1:ln w="0">
      <ns1:noFill/>
    </ns1:ln>
  </ns0:spPr>
  <ns0:externalData r:id="rIdChartSnapshot1">
    <ns0:autoUpdate val="0"/>
  </ns0:externalData>
</ns0:chartSpace>
</file>

<file path=ppt/slides/slide4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182526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9" name="BODY 11 — replace content">
            <ns1:extLst>
              <ns1:ext uri="{FF2B5EF4-FFF2-40B4-BE49-F238E27FC236}">
                <ns2:creationId id="{435F23DC-0690-413D-BBCA-2FCE50654829}"/>
              </ns1:ext>
            </ns1:extLst>
          </ns0:cNvPr>
          <ns0:cNvSpPr>
            <ns1:spLocks noGrp="1"/>
          </ns0:cNvSpPr>
          <ns0:nvPr>
            <ns0:ph type="body" idx="11"/>
          </ns0:nvPr>
        </ns0:nvSpPr>
        <ns0:spPr>
          <ns1:xfrm>
            <ns1:off x="6191250" y="285750"/>
            <ns1:ext cx="5467350" cy="3048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rmAutofit fontScale="100000" lnSpcReduction="0"/>
          </ns1:bodyPr>
          <ns1:lstStyle>
            <ns1:defPPr algn="r">
              <ns1:defRPr sz="1125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defPPr>
            <ns1:lvl1pPr algn="r">
              <ns1:defRPr sz="1125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1pPr>
            <ns1:lvl2pPr algn="r">
              <ns1:defRPr sz="1125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2pPr>
            <ns1:lvl3pPr algn="r">
              <ns1:defRPr sz="1125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3pPr>
            <ns1:lvl4pPr algn="r">
              <ns1:defRPr sz="1125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4pPr>
            <ns1:lvl5pPr algn="r">
              <ns1:defRPr sz="1125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5pPr>
            <ns1:lvl6pPr algn="r">
              <ns1:defRPr sz="1125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6pPr>
            <ns1:lvl7pPr algn="r">
              <ns1:defRPr sz="1125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7pPr>
            <ns1:lvl8pPr algn="r">
              <ns1:defRPr sz="1125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8pPr>
            <ns1:lvl9pPr algn="r">
              <ns1:defRPr sz="1125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9pPr>
          </ns1:lstStyle>
          <ns1:p>
            <ns1:pPr algn="r">
              <ns1:defRPr sz="1125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1125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rPr>
              <ns1:t>TITLE / SIMPLE</ns1:t>
            </ns1:r>
          </ns1:p>
        </ns0:txBody>
      </ns0:sp>
      <ns0:pic>
        <ns0:nvPicPr>
          <ns0:cNvPr id="2" name="PIC 12 — replace content" descr="Contextual image: courtyard">
            <ns1:extLst>
              <ns1:ext uri="{FF2B5EF4-FFF2-40B4-BE49-F238E27FC236}">
                <ns2:creationId id="{5E45F6EF-6091-4C3D-9A85-3A988E0E0861}"/>
              </ns1:ext>
            </ns1:extLst>
          </ns0:cNvPr>
          <ns0:cNvPicPr>
            <ns1:picLocks noChangeAspect="1"/>
          </ns0:cNvPicPr>
          <ns0:nvPr>
            <ns0:ph type="pic" idx="12"/>
          </ns0:nvPr>
        </ns0:nvPicPr>
        <ns0:blipFill>
          <ns1:blip ns3:embed="R8591afd9fdc5440f"/>
          <ns1:srcRect l="2381" t="0" r="2381" b="0"/>
          <ns1:stretch>
            <ns1:fillRect l="0" t="0" r="0" b="0"/>
          </ns1:stretch>
        </ns0:blipFill>
        <ns0:spPr>
          <ns1:xfrm>
            <ns1:off x="8572500" y="1066800"/>
            <ns1:ext cx="3619500" cy="5067300"/>
          </ns1:xfrm>
          <ns1:prstGeom prst="rect">
            <ns1:avLst/>
          </ns1:prstGeom>
        </ns0:spPr>
      </ns0:pic>
      <ns0:pic>
        <ns0:nvPicPr>
          <ns0:cNvPr id="3" name="PIC 13 — replace content">
            <ns1:extLst>
              <ns1:ext uri="{FF2B5EF4-FFF2-40B4-BE49-F238E27FC236}">
                <ns2:creationId id="{D5526B83-A16D-4556-AB53-49BA2B139CFC}"/>
              </ns1:ext>
            </ns1:extLst>
          </ns0:cNvPr>
          <ns0:cNvPicPr>
            <ns1:picLocks noChangeAspect="1"/>
          </ns0:cNvPicPr>
          <ns0:nvPr>
            <ns0:ph type="pic" idx="13"/>
          </ns0:nvPr>
        </ns0:nvPicPr>
        <ns0:blipFill>
          <ns1:blip ns3:embed="Re5b15dbdd32548e0"/>
          <ns1:stretch>
            <ns1:fillRect/>
          </ns1:stretch>
        </ns0:blipFill>
        <ns0:spPr>
          <ns1:xfrm>
            <ns1:off x="533400" y="238125"/>
            <ns1:ext cx="1600200" cy="304800"/>
          </ns1:xfrm>
          <ns1:prstGeom prst="rect">
            <ns1:avLst/>
          </ns1:prstGeom>
        </ns0:spPr>
      </ns0:pic>
      <ns0:sp>
        <ns0:nvSpPr>
          <ns0:cNvPr id="4" name="BODY 14 — replace content">
            <ns1:extLst>
              <ns1:ext uri="{FF2B5EF4-FFF2-40B4-BE49-F238E27FC236}">
                <ns2:creationId id="{29586C9A-75E5-49F2-8F2D-882DE97CC0EE}"/>
              </ns1:ext>
            </ns1:extLst>
          </ns0:cNvPr>
          <ns0:cNvSpPr>
            <ns1:spLocks noGrp="1"/>
          </ns0:cNvSpPr>
          <ns0:nvPr>
            <ns0:ph type="body" idx="14"/>
          </ns0:nvPr>
        </ns0:nvSpPr>
        <ns0:spPr>
          <ns1:xfrm>
            <ns1:off x="533400" y="2095500"/>
            <ns1:ext cx="7239000" cy="21431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rmAutofit fontScale="100000" lnSpcReduction="0"/>
          </ns1:bodyPr>
          <ns1:lstStyle>
            <ns1:defPPr algn="l">
              <ns1:defRPr sz="5550" b="1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defPPr>
            <ns1:lvl1pPr algn="l">
              <ns1:defRPr sz="5550" b="1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1pPr>
            <ns1:lvl2pPr algn="l">
              <ns1:defRPr sz="5550" b="1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2pPr>
            <ns1:lvl3pPr algn="l">
              <ns1:defRPr sz="5550" b="1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3pPr>
            <ns1:lvl4pPr algn="l">
              <ns1:defRPr sz="5550" b="1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4pPr>
            <ns1:lvl5pPr algn="l">
              <ns1:defRPr sz="5550" b="1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5pPr>
            <ns1:lvl6pPr algn="l">
              <ns1:defRPr sz="5550" b="1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6pPr>
            <ns1:lvl7pPr algn="l">
              <ns1:defRPr sz="5550" b="1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7pPr>
            <ns1:lvl8pPr algn="l">
              <ns1:defRPr sz="5550" b="1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8pPr>
            <ns1:lvl9pPr algn="l">
              <ns1:defRPr sz="5550" b="1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9pPr>
          </ns1:lstStyle>
          <ns1:p>
            <ns1:pPr algn="l">
              <ns1:defRPr sz="5550" b="1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5550" b="1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rPr>
              <ns1:t>Our plan for</ns1:t>
            </ns1:r>
          </ns1:p>
          <ns1:p>
            <ns1:pPr algn="l">
              <ns1:defRPr sz="5550" b="1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5550" b="1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rPr>
              <ns1:t>the next year</ns1:t>
            </ns1:r>
          </ns1:p>
        </ns0:txBody>
      </ns0:sp>
      <ns0:sp>
        <ns0:nvSpPr>
          <ns0:cNvPr id="6" name="BODY 15 — replace content">
            <ns1:extLst>
              <ns1:ext uri="{FF2B5EF4-FFF2-40B4-BE49-F238E27FC236}">
                <ns2:creationId id="{7534AB34-4ABC-46DD-A69C-9914ECF3BA8D}"/>
              </ns1:ext>
            </ns1:extLst>
          </ns0:cNvPr>
          <ns0:cNvSpPr>
            <ns1:spLocks noGrp="1"/>
          </ns0:cNvSpPr>
          <ns0:nvPr>
            <ns0:ph type="body" idx="15"/>
          </ns0:nvPr>
        </ns0:nvSpPr>
        <ns0:spPr>
          <ns1:xfrm>
            <ns1:off x="533400" y="5162550"/>
            <ns1:ext cx="7239000" cy="8763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rmAutofit fontScale="100000" lnSpcReduction="0"/>
          </ns1:bodyPr>
          <ns1:lstStyle>
            <ns1:defPPr algn="l">
              <ns1:defRPr sz="22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defPPr>
            <ns1:lvl1pPr algn="l">
              <ns1:defRPr sz="22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1pPr>
            <ns1:lvl2pPr algn="l">
              <ns1:defRPr sz="22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2pPr>
            <ns1:lvl3pPr algn="l">
              <ns1:defRPr sz="22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3pPr>
            <ns1:lvl4pPr algn="l">
              <ns1:defRPr sz="22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4pPr>
            <ns1:lvl5pPr algn="l">
              <ns1:defRPr sz="22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5pPr>
            <ns1:lvl6pPr algn="l">
              <ns1:defRPr sz="22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6pPr>
            <ns1:lvl7pPr algn="l">
              <ns1:defRPr sz="22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7pPr>
            <ns1:lvl8pPr algn="l">
              <ns1:defRPr sz="22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8pPr>
            <ns1:lvl9pPr algn="l">
              <ns1:defRPr sz="22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9pPr>
          </ns1:lstStyle>
          <ns1:p>
            <ns1:pPr algn="l">
              <ns1:defRPr sz="22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22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rPr>
              <ns1:t>Where we will invest, and what we need to prove.</ns1:t>
            </ns1:r>
          </ns1:p>
        </ns0:txBody>
      </ns0:sp>
      <ns0:sp>
        <ns0:nvSpPr>
          <ns0:cNvPr id="7" name="BODY 16 — replace content">
            <ns1:extLst>
              <ns1:ext uri="{FF2B5EF4-FFF2-40B4-BE49-F238E27FC236}">
                <ns2:creationId id="{DC352DB5-ECFD-4087-9FFA-E5C27138963F}"/>
              </ns1:ext>
            </ns1:extLst>
          </ns0:cNvPr>
          <ns0:cNvSpPr>
            <ns1:spLocks noGrp="1"/>
          </ns0:cNvSpPr>
          <ns0:nvPr>
            <ns0:ph type="body" idx="16"/>
          </ns0:nvPr>
        </ns0:nvSpPr>
        <ns0:spPr>
          <ns1:xfrm>
            <ns1:off x="533400" y="6448425"/>
            <ns1:ext cx="10001250" cy="2381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rmAutofit fontScale="100000" lnSpcReduction="0"/>
          </ns1:bodyPr>
          <ns1:lstStyle>
            <ns1:defPPr algn="l">
              <ns1:defRPr sz="1050" b="0" spc="0" kern="0">
                <ns1:solidFill>
                  <ns1:srgbClr val="CEDBF7"/>
                </ns1:solidFill>
                <ns1:latin typeface="Helvetica Neue"/>
                <ns1:ea typeface="Helvetica Neue"/>
                <ns1:cs typeface="Helvetica Neue"/>
              </ns1:defRPr>
            </ns1:defPPr>
            <ns1:lvl1pPr algn="l">
              <ns1:defRPr sz="1050" b="0" spc="0" kern="0">
                <ns1:solidFill>
                  <ns1:srgbClr val="CEDBF7"/>
                </ns1:solidFill>
                <ns1:latin typeface="Helvetica Neue"/>
                <ns1:ea typeface="Helvetica Neue"/>
                <ns1:cs typeface="Helvetica Neue"/>
              </ns1:defRPr>
            </ns1:lvl1pPr>
            <ns1:lvl2pPr algn="l">
              <ns1:defRPr sz="1050" b="0" spc="0" kern="0">
                <ns1:solidFill>
                  <ns1:srgbClr val="CEDBF7"/>
                </ns1:solidFill>
                <ns1:latin typeface="Helvetica Neue"/>
                <ns1:ea typeface="Helvetica Neue"/>
                <ns1:cs typeface="Helvetica Neue"/>
              </ns1:defRPr>
            </ns1:lvl2pPr>
            <ns1:lvl3pPr algn="l">
              <ns1:defRPr sz="1050" b="0" spc="0" kern="0">
                <ns1:solidFill>
                  <ns1:srgbClr val="CEDBF7"/>
                </ns1:solidFill>
                <ns1:latin typeface="Helvetica Neue"/>
                <ns1:ea typeface="Helvetica Neue"/>
                <ns1:cs typeface="Helvetica Neue"/>
              </ns1:defRPr>
            </ns1:lvl3pPr>
            <ns1:lvl4pPr algn="l">
              <ns1:defRPr sz="1050" b="0" spc="0" kern="0">
                <ns1:solidFill>
                  <ns1:srgbClr val="CEDBF7"/>
                </ns1:solidFill>
                <ns1:latin typeface="Helvetica Neue"/>
                <ns1:ea typeface="Helvetica Neue"/>
                <ns1:cs typeface="Helvetica Neue"/>
              </ns1:defRPr>
            </ns1:lvl4pPr>
            <ns1:lvl5pPr algn="l">
              <ns1:defRPr sz="1050" b="0" spc="0" kern="0">
                <ns1:solidFill>
                  <ns1:srgbClr val="CEDBF7"/>
                </ns1:solidFill>
                <ns1:latin typeface="Helvetica Neue"/>
                <ns1:ea typeface="Helvetica Neue"/>
                <ns1:cs typeface="Helvetica Neue"/>
              </ns1:defRPr>
            </ns1:lvl5pPr>
            <ns1:lvl6pPr algn="l">
              <ns1:defRPr sz="1050" b="0" spc="0" kern="0">
                <ns1:solidFill>
                  <ns1:srgbClr val="CEDBF7"/>
                </ns1:solidFill>
                <ns1:latin typeface="Helvetica Neue"/>
                <ns1:ea typeface="Helvetica Neue"/>
                <ns1:cs typeface="Helvetica Neue"/>
              </ns1:defRPr>
            </ns1:lvl6pPr>
            <ns1:lvl7pPr algn="l">
              <ns1:defRPr sz="1050" b="0" spc="0" kern="0">
                <ns1:solidFill>
                  <ns1:srgbClr val="CEDBF7"/>
                </ns1:solidFill>
                <ns1:latin typeface="Helvetica Neue"/>
                <ns1:ea typeface="Helvetica Neue"/>
                <ns1:cs typeface="Helvetica Neue"/>
              </ns1:defRPr>
            </ns1:lvl7pPr>
            <ns1:lvl8pPr algn="l">
              <ns1:defRPr sz="1050" b="0" spc="0" kern="0">
                <ns1:solidFill>
                  <ns1:srgbClr val="CEDBF7"/>
                </ns1:solidFill>
                <ns1:latin typeface="Helvetica Neue"/>
                <ns1:ea typeface="Helvetica Neue"/>
                <ns1:cs typeface="Helvetica Neue"/>
              </ns1:defRPr>
            </ns1:lvl8pPr>
            <ns1:lvl9pPr algn="l">
              <ns1:defRPr sz="1050" b="0" spc="0" kern="0">
                <ns1:solidFill>
                  <ns1:srgbClr val="CEDBF7"/>
                </ns1:solidFill>
                <ns1:latin typeface="Helvetica Neue"/>
                <ns1:ea typeface="Helvetica Neue"/>
                <ns1:cs typeface="Helvetica Neue"/>
              </ns1:defRPr>
            </ns1:lvl9pPr>
          </ns1:lstStyle>
          <ns1:p>
            <ns1:pPr algn="l">
              <ns1:defRPr sz="1050" b="0" spc="0" kern="0">
                <ns1:solidFill>
                  <ns1:srgbClr val="CEDBF7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1050" b="0" spc="0" kern="0">
                <ns1:solidFill>
                  <ns1:srgbClr val="CEDBF7"/>
                </ns1:solidFill>
                <ns1:latin typeface="Helvetica Neue"/>
                <ns1:ea typeface="Helvetica Neue"/>
                <ns1:cs typeface="Helvetica Neue"/>
              </ns1:rPr>
              <ns1:t>EXAMPLE / Replace with your content</ns1:t>
            </ns1:r>
          </ns1:p>
        </ns0:txBody>
      </ns0:sp>
      <ns0:sp>
        <ns0:nvSpPr>
          <ns0:cNvPr id="8" name="BODY 17 — replace content">
            <ns1:extLst>
              <ns1:ext uri="{FF2B5EF4-FFF2-40B4-BE49-F238E27FC236}">
                <ns2:creationId id="{156A662D-B47E-4B71-87D1-22506DB54A7C}"/>
              </ns1:ext>
            </ns1:extLst>
          </ns0:cNvPr>
          <ns0:cNvSpPr>
            <ns1:spLocks noGrp="1"/>
          </ns0:cNvSpPr>
          <ns0:nvPr>
            <ns0:ph type="body" idx="17"/>
          </ns0:nvPr>
        </ns0:nvSpPr>
        <ns0:spPr>
          <ns1:xfrm>
            <ns1:off x="10858500" y="6448425"/>
            <ns1:ext cx="800100" cy="2381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rmAutofit fontScale="100000" lnSpcReduction="0"/>
          </ns1:bodyPr>
          <ns1:lstStyle>
            <ns1:defPPr algn="r">
              <ns1:defRPr sz="10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defPPr>
            <ns1:lvl1pPr algn="r">
              <ns1:defRPr sz="10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1pPr>
            <ns1:lvl2pPr algn="r">
              <ns1:defRPr sz="10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2pPr>
            <ns1:lvl3pPr algn="r">
              <ns1:defRPr sz="10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3pPr>
            <ns1:lvl4pPr algn="r">
              <ns1:defRPr sz="10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4pPr>
            <ns1:lvl5pPr algn="r">
              <ns1:defRPr sz="10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5pPr>
            <ns1:lvl6pPr algn="r">
              <ns1:defRPr sz="10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6pPr>
            <ns1:lvl7pPr algn="r">
              <ns1:defRPr sz="10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7pPr>
            <ns1:lvl8pPr algn="r">
              <ns1:defRPr sz="10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8pPr>
            <ns1:lvl9pPr algn="r">
              <ns1:defRPr sz="10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lvl9pPr>
          </ns1:lstStyle>
          <ns1:p>
            <ns1:pPr algn="r">
              <ns1:defRPr sz="10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1050" b="0" spc="0" kern="0">
                <ns1:solidFill>
                  <ns1:srgbClr val="FFFFFF"/>
                </ns1:solidFill>
                <ns1:latin typeface="Helvetica Neue"/>
                <ns1:ea typeface="Helvetica Neue"/>
                <ns1:cs typeface="Helvetica Neue"/>
              </ns1:rPr>
              <ns1:t>M04</ns1:t>
            </ns1:r>
          </ns1:p>
        </ns0:txBody>
      </ns0:sp>
    </ns0:spTree>
    <ns0:extLst>
      <ns0:ext uri="{BB962C8B-B14F-4D97-AF65-F5344CB8AC3E}">
        <ns4:creationId val="552843412"/>
      </ns0:ext>
    </ns0:extLst>
  </ns0:cSld>
</ns0:sld>
</file>

<file path=ppt/slides/slide12.xml><?xml version="1.0" encoding="utf-8"?>
<p:sld xmlns:a="http://schemas.openxmlformats.org/drawingml/2006/main" xmlns:ns2="http://schemas.microsoft.com/office/drawing/2014/main" xmlns:ns3="http://schemas.openxmlformats.org/drawingml/2006/chart" xmlns:ns5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6F5F0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6" name="BODY 11 — replace content">
            <a:extLst>
              <a:ext uri="{FF2B5EF4-FFF2-40B4-BE49-F238E27FC236}">
                <ns2:creationId id="{093583F0-85C6-41DA-A465-BA62FE74172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191250" y="285750"/>
            <a:ext cx="54673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defPPr>
            <a:lvl1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1pPr>
            <a:lvl2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2pPr>
            <a:lvl3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3pPr>
            <a:lvl4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4pPr>
            <a:lvl5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5pPr>
            <a:lvl6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6pPr>
            <a:lvl7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7pPr>
            <a:lvl8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8pPr>
            <a:lvl9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r">
              <a:def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rPr>
              <a:t>EXECUTIVE SUMMARY / COMPLEX</a:t>
            </a:r>
          </a:p>
        </p:txBody>
      </p:sp>
      <p:sp>
        <p:nvSpPr>
          <p:cNvPr id="2" name="BODY 12 — replace content">
            <a:extLst>
              <a:ext uri="{FF2B5EF4-FFF2-40B4-BE49-F238E27FC236}">
                <ns2:creationId id="{A276A798-D3E8-49D0-B8FD-CA9BE65FC1B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533400" y="1019175"/>
            <a:ext cx="111252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25" b="1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rPr>
              <a:t>Mid-market has the shortest payback</a:t>
            </a:r>
          </a:p>
        </p:txBody>
      </p:sp>
      <p:sp>
        <p:nvSpPr>
          <p:cNvPr id="3" name="BODY 13 — replace content">
            <a:extLst>
              <a:ext uri="{FF2B5EF4-FFF2-40B4-BE49-F238E27FC236}">
                <ns2:creationId id="{DAB21BBA-DD04-406F-80C9-EA1837DC9E9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33400" y="2076450"/>
            <a:ext cx="70008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rPr>
              <a:t>SEGMENT EVIDENCE</a:t>
            </a:r>
          </a:p>
        </p:txBody>
      </p:sp>
      <p:graphicFrame>
        <p:nvGraphicFramePr>
          <p:cNvPr id="4" name="TBL 14 — replace content">
            <a:extLst>
              <a:ext uri="{FF2B5EF4-FFF2-40B4-BE49-F238E27FC236}">
                <ns2:creationId id="{43D92F6E-2798-4C5E-9278-60B2FC9289CC}"/>
              </a:ext>
            </a:extLst>
          </p:cNvPr>
          <p:cNvGraphicFramePr/>
          <p:nvPr>
            <p:ph type="tbl" idx="14"/>
          </p:nvPr>
        </p:nvGraphicFramePr>
        <p:xfrm>
          <a:off x="533400" y="2571750"/>
          <a:ext cx="7143750" cy="2733675"/>
        </p:xfrm>
        <a:graphic>
          <a:graphicData uri="http://schemas.openxmlformats.org/drawingml/2006/table">
            <a:tbl>
              <a:tblPr/>
              <a:tblGrid>
                <a:gridCol w="2857500"/>
                <a:gridCol w="1428750"/>
                <a:gridCol w="1428750"/>
                <a:gridCol w="1428750"/>
              </a:tblGrid>
              <a:tr h="546735">
                <a:tc>
                  <a:txBody>
                    <a:bodyPr lIns="171450" tIns="114300" rIns="171450" bIns="114300"/>
                    <a:lstStyle/>
                    <a:p>
                      <a:pPr algn="l"/>
                      <a:r>
                        <a:rPr sz="1425" b="1" spc="0" kern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Measure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182526"/>
                    </a:solidFill>
                  </a:tcPr>
                </a:tc>
                <a:tc>
                  <a:txBody>
                    <a:bodyPr lIns="171450" tIns="114300" rIns="171450" bIns="114300"/>
                    <a:lstStyle/>
                    <a:p>
                      <a:pPr algn="ctr"/>
                      <a:r>
                        <a:rPr sz="1425" b="1" spc="0" kern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Small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182526"/>
                    </a:solidFill>
                  </a:tcPr>
                </a:tc>
                <a:tc>
                  <a:txBody>
                    <a:bodyPr lIns="171450" tIns="114300" rIns="171450" bIns="114300"/>
                    <a:lstStyle/>
                    <a:p>
                      <a:pPr algn="ctr"/>
                      <a:r>
                        <a:rPr sz="1425" b="1" spc="0" kern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Mid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096F68"/>
                    </a:solidFill>
                  </a:tcPr>
                </a:tc>
                <a:tc>
                  <a:txBody>
                    <a:bodyPr lIns="171450" tIns="114300" rIns="171450" bIns="114300"/>
                    <a:lstStyle/>
                    <a:p>
                      <a:pPr algn="ctr"/>
                      <a:r>
                        <a:rPr sz="1425" b="1" spc="0" kern="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Large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182526"/>
                    </a:solidFill>
                  </a:tcPr>
                </a:tc>
              </a:tr>
              <a:tr h="546735">
                <a:tc>
                  <a:txBody>
                    <a:bodyPr lIns="171450" tIns="114300" rIns="171450" bIns="114300"/>
                    <a:lstStyle/>
                    <a:p>
                      <a:pPr algn="l"/>
                      <a:r>
                        <a:rPr sz="1575" b="1" spc="0" kern="0">
                          <a:solidFill>
                            <a:srgbClr val="18252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Annual value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lIns="171450" tIns="114300" rIns="171450" bIns="114300"/>
                    <a:lstStyle/>
                    <a:p>
                      <a:pPr algn="ctr"/>
                      <a:r>
                        <a:rPr sz="1575" b="0" spc="0" kern="0">
                          <a:solidFill>
                            <a:srgbClr val="18252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$12K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lIns="171450" tIns="114300" rIns="171450" bIns="114300"/>
                    <a:lstStyle/>
                    <a:p>
                      <a:pPr algn="ctr"/>
                      <a:r>
                        <a:rPr sz="1575" b="0" spc="0" kern="0">
                          <a:solidFill>
                            <a:srgbClr val="096F6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$36K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DCEAE3"/>
                    </a:solidFill>
                  </a:tcPr>
                </a:tc>
                <a:tc>
                  <a:txBody>
                    <a:bodyPr lIns="171450" tIns="114300" rIns="171450" bIns="114300"/>
                    <a:lstStyle/>
                    <a:p>
                      <a:pPr algn="ctr"/>
                      <a:r>
                        <a:rPr sz="1575" b="0" spc="0" kern="0">
                          <a:solidFill>
                            <a:srgbClr val="18252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$96K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46735">
                <a:tc>
                  <a:txBody>
                    <a:bodyPr lIns="171450" tIns="114300" rIns="171450" bIns="114300"/>
                    <a:lstStyle/>
                    <a:p>
                      <a:pPr algn="l"/>
                      <a:r>
                        <a:rPr sz="1575" b="1" spc="0" kern="0">
                          <a:solidFill>
                            <a:srgbClr val="18252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Win rate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6F5F0"/>
                    </a:solidFill>
                  </a:tcPr>
                </a:tc>
                <a:tc>
                  <a:txBody>
                    <a:bodyPr lIns="171450" tIns="114300" rIns="171450" bIns="114300"/>
                    <a:lstStyle/>
                    <a:p>
                      <a:pPr algn="ctr"/>
                      <a:r>
                        <a:rPr sz="1575" b="0" spc="0" kern="0">
                          <a:solidFill>
                            <a:srgbClr val="18252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18%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6F5F0"/>
                    </a:solidFill>
                  </a:tcPr>
                </a:tc>
                <a:tc>
                  <a:txBody>
                    <a:bodyPr lIns="171450" tIns="114300" rIns="171450" bIns="114300"/>
                    <a:lstStyle/>
                    <a:p>
                      <a:pPr algn="ctr"/>
                      <a:r>
                        <a:rPr sz="1575" b="0" spc="0" kern="0">
                          <a:solidFill>
                            <a:srgbClr val="096F6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32%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DCEAE3"/>
                    </a:solidFill>
                  </a:tcPr>
                </a:tc>
                <a:tc>
                  <a:txBody>
                    <a:bodyPr lIns="171450" tIns="114300" rIns="171450" bIns="114300"/>
                    <a:lstStyle/>
                    <a:p>
                      <a:pPr algn="ctr"/>
                      <a:r>
                        <a:rPr sz="1575" b="0" spc="0" kern="0">
                          <a:solidFill>
                            <a:srgbClr val="18252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15%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6F5F0"/>
                    </a:solidFill>
                  </a:tcPr>
                </a:tc>
              </a:tr>
              <a:tr h="546735">
                <a:tc>
                  <a:txBody>
                    <a:bodyPr lIns="171450" tIns="114300" rIns="171450" bIns="114300"/>
                    <a:lstStyle/>
                    <a:p>
                      <a:pPr algn="l"/>
                      <a:r>
                        <a:rPr sz="1575" b="1" spc="0" kern="0">
                          <a:solidFill>
                            <a:srgbClr val="18252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Sales cycle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lIns="171450" tIns="114300" rIns="171450" bIns="114300"/>
                    <a:lstStyle/>
                    <a:p>
                      <a:pPr algn="ctr"/>
                      <a:r>
                        <a:rPr sz="1575" b="0" spc="0" kern="0">
                          <a:solidFill>
                            <a:srgbClr val="18252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31 days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 lIns="171450" tIns="114300" rIns="171450" bIns="114300"/>
                    <a:lstStyle/>
                    <a:p>
                      <a:pPr algn="ctr"/>
                      <a:r>
                        <a:rPr sz="1575" b="0" spc="0" kern="0">
                          <a:solidFill>
                            <a:srgbClr val="096F6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68 days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DCEAE3"/>
                    </a:solidFill>
                  </a:tcPr>
                </a:tc>
                <a:tc>
                  <a:txBody>
                    <a:bodyPr lIns="171450" tIns="114300" rIns="171450" bIns="114300"/>
                    <a:lstStyle/>
                    <a:p>
                      <a:pPr algn="ctr"/>
                      <a:r>
                        <a:rPr sz="1575" b="0" spc="0" kern="0">
                          <a:solidFill>
                            <a:srgbClr val="18252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164 days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46735">
                <a:tc>
                  <a:txBody>
                    <a:bodyPr lIns="171450" tIns="114300" rIns="171450" bIns="114300"/>
                    <a:lstStyle/>
                    <a:p>
                      <a:pPr algn="l"/>
                      <a:r>
                        <a:rPr sz="1575" b="1" spc="0" kern="0">
                          <a:solidFill>
                            <a:srgbClr val="18252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Closed accounts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6F5F0"/>
                    </a:solidFill>
                  </a:tcPr>
                </a:tc>
                <a:tc>
                  <a:txBody>
                    <a:bodyPr lIns="171450" tIns="114300" rIns="171450" bIns="114300"/>
                    <a:lstStyle/>
                    <a:p>
                      <a:pPr algn="ctr"/>
                      <a:r>
                        <a:rPr sz="1575" b="0" spc="0" kern="0">
                          <a:solidFill>
                            <a:srgbClr val="18252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28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6F5F0"/>
                    </a:solidFill>
                  </a:tcPr>
                </a:tc>
                <a:tc>
                  <a:txBody>
                    <a:bodyPr lIns="171450" tIns="114300" rIns="171450" bIns="114300"/>
                    <a:lstStyle/>
                    <a:p>
                      <a:pPr algn="ctr"/>
                      <a:r>
                        <a:rPr sz="1575" b="0" spc="0" kern="0">
                          <a:solidFill>
                            <a:srgbClr val="096F6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20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DCEAE3"/>
                    </a:solidFill>
                  </a:tcPr>
                </a:tc>
                <a:tc>
                  <a:txBody>
                    <a:bodyPr lIns="171450" tIns="114300" rIns="171450" bIns="114300"/>
                    <a:lstStyle/>
                    <a:p>
                      <a:pPr algn="ctr"/>
                      <a:r>
                        <a:rPr sz="1575" b="0" spc="0" kern="0">
                          <a:solidFill>
                            <a:srgbClr val="18252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</a:t>
                      </a:r>
                    </a:p>
                  </a:txBody>
                  <a:tcPr marL="91440" marR="91440" marT="45720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6F5F0"/>
                    </a:solidFill>
                  </a:tcPr>
                </a:tc>
              </a:tr>
            </a:tbl>
          </a:graphicData>
        </a:graphic>
      </p:graphicFrame>
      <p:sp>
        <p:nvSpPr>
          <p:cNvPr id="9" name="BODY 15 — replace content">
            <a:extLst>
              <a:ext uri="{FF2B5EF4-FFF2-40B4-BE49-F238E27FC236}">
                <ns2:creationId id="{7FBE674B-10F5-4DC5-8586-4F1D081F624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239125" y="2076450"/>
            <a:ext cx="34194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 spc="0" kern="0">
                <a:solidFill>
                  <a:srgbClr val="245BDB"/>
                </a:solidFill>
                <a:latin typeface="Helvetica Neue"/>
                <a:ea typeface="Helvetica Neue"/>
                <a:cs typeface="Helvetica Neue"/>
              </a:rPr>
              <a:t>PAYBACK / MONTHS</a:t>
            </a:r>
          </a:p>
        </p:txBody>
      </p:sp>
      <p:graphicFrame>
        <p:nvGraphicFramePr>
          <p:cNvPr id="10" name="CHART 16 — replace content">
            <a:extLst>
              <a:ext uri="{FF2B5EF4-FFF2-40B4-BE49-F238E27FC236}">
                <ns2:creationId id="{539BD3AA-EB0F-4ABB-8BB5-0B0D103D84CE}"/>
              </a:ext>
            </a:extLst>
          </p:cNvPr>
          <p:cNvGraphicFramePr/>
          <p:nvPr>
            <p:ph type="chart" idx="16"/>
          </p:nvPr>
        </p:nvGraphicFramePr>
        <p:xfrm>
          <a:off x="7896225" y="2657475"/>
          <a:ext cx="3762375" cy="2667000"/>
        </p:xfrm>
        <a:graphic>
          <a:graphicData uri="http://schemas.openxmlformats.org/drawingml/2006/chart">
            <ns3:chart r:id="Rc60af1fbfc20487f"/>
          </a:graphicData>
        </a:graphic>
      </p:graphicFrame>
      <p:sp>
        <p:nvSpPr>
          <p:cNvPr id="12" name="BODY 17 — replace content">
            <a:extLst>
              <a:ext uri="{FF2B5EF4-FFF2-40B4-BE49-F238E27FC236}">
                <ns2:creationId id="{84B076E6-D75B-4D1B-B167-DD24630308AD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533400" y="5857875"/>
            <a:ext cx="16668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 spc="0" kern="0">
                <a:solidFill>
                  <a:srgbClr val="096F68"/>
                </a:solidFill>
                <a:latin typeface="Helvetica Neue"/>
                <a:ea typeface="Helvetica Neue"/>
                <a:cs typeface="Helvetica Neue"/>
              </a:rPr>
              <a:t>DECISION</a:t>
            </a:r>
          </a:p>
        </p:txBody>
      </p:sp>
      <p:sp>
        <p:nvSpPr>
          <p:cNvPr id="13" name="BODY 18 — replace content">
            <a:extLst>
              <a:ext uri="{FF2B5EF4-FFF2-40B4-BE49-F238E27FC236}">
                <ns2:creationId id="{8FDC6F15-B763-4188-9DD7-BC858962F05F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2276475" y="5810250"/>
            <a:ext cx="9382125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rPr>
              <a:t>Focus the next sales hires on mid-market accounts.</a:t>
            </a:r>
          </a:p>
        </p:txBody>
      </p:sp>
      <p:sp>
        <p:nvSpPr>
          <p:cNvPr id="14" name="BODY 19 — replace content">
            <a:extLst>
              <a:ext uri="{FF2B5EF4-FFF2-40B4-BE49-F238E27FC236}">
                <ns2:creationId id="{95C1843C-518E-4842-989B-19134E228CAC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533400" y="6448425"/>
            <a:ext cx="10001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defPPr>
            <a:lvl1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1pPr>
            <a:lvl2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2pPr>
            <a:lvl3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3pPr>
            <a:lvl4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4pPr>
            <a:lvl5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5pPr>
            <a:lvl6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6pPr>
            <a:lvl7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7pPr>
            <a:lvl8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8pPr>
            <a:lvl9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l">
              <a:def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spc="0" kern="0">
                <a:solidFill>
                  <a:srgbClr val="5E6867"/>
                </a:solidFill>
                <a:latin typeface="Helvetica Neue"/>
                <a:ea typeface="Helvetica Neue"/>
                <a:cs typeface="Helvetica Neue"/>
              </a:rPr>
              <a:t>EXAMPLE / Replace with your content</a:t>
            </a:r>
          </a:p>
        </p:txBody>
      </p:sp>
      <p:sp>
        <p:nvSpPr>
          <p:cNvPr id="15" name="BODY 20 — replace content">
            <a:extLst>
              <a:ext uri="{FF2B5EF4-FFF2-40B4-BE49-F238E27FC236}">
                <ns2:creationId id="{E52AF3D2-087F-40D8-9FB0-105A59CC198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10858500" y="6448425"/>
            <a:ext cx="8001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100000" lnSpcReduction="0"/>
          </a:bodyPr>
          <a:lstStyle>
            <a:def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defPPr>
            <a:lvl1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1pPr>
            <a:lvl2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2pPr>
            <a:lvl3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3pPr>
            <a:lvl4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4pPr>
            <a:lvl5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5pPr>
            <a:lvl6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6pPr>
            <a:lvl7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7pPr>
            <a:lvl8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8pPr>
            <a:lvl9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r">
              <a:def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spc="0" kern="0">
                <a:solidFill>
                  <a:srgbClr val="182526"/>
                </a:solidFill>
                <a:latin typeface="Helvetica Neue"/>
                <a:ea typeface="Helvetica Neue"/>
                <a:cs typeface="Helvetica Neue"/>
              </a:rPr>
              <a:t>M12</a:t>
            </a:r>
          </a:p>
        </p:txBody>
      </p:sp>
    </p:spTree>
    <p:extLst>
      <p:ext uri="{BB962C8B-B14F-4D97-AF65-F5344CB8AC3E}">
        <ns5:creationId val="1428904142"/>
      </p:ext>
    </p:extLst>
  </p:cSld>
</p:sld>
</file>

<file path=ppt/slides/slide19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6F5F0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1" name="BODY 11 — replace content">
            <ns1:extLst>
              <ns1:ext uri="{FF2B5EF4-FFF2-40B4-BE49-F238E27FC236}">
                <ns2:creationId id="{82DD7213-0F68-4330-9FF7-3EB570886B40}"/>
              </ns1:ext>
            </ns1:extLst>
          </ns0:cNvPr>
          <ns0:cNvSpPr>
            <ns1:spLocks noGrp="1"/>
          </ns0:cNvSpPr>
          <ns0:nvPr>
            <ns0:ph type="body" idx="11"/>
          </ns0:nvPr>
        </ns0:nvSpPr>
        <ns0:spPr>
          <ns1:xfrm>
            <ns1:off x="6191250" y="285750"/>
            <ns1:ext cx="5467350" cy="30480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rmAutofit fontScale="100000" lnSpcReduction="0"/>
          </ns1:bodyPr>
          <ns1:lstStyle>
            <ns1:defPPr algn="r">
              <ns1:defRPr sz="11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defPPr>
            <ns1:lvl1pPr algn="r">
              <ns1:defRPr sz="11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1pPr>
            <ns1:lvl2pPr algn="r">
              <ns1:defRPr sz="11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2pPr>
            <ns1:lvl3pPr algn="r">
              <ns1:defRPr sz="11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3pPr>
            <ns1:lvl4pPr algn="r">
              <ns1:defRPr sz="11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4pPr>
            <ns1:lvl5pPr algn="r">
              <ns1:defRPr sz="11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5pPr>
            <ns1:lvl6pPr algn="r">
              <ns1:defRPr sz="11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6pPr>
            <ns1:lvl7pPr algn="r">
              <ns1:defRPr sz="11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7pPr>
            <ns1:lvl8pPr algn="r">
              <ns1:defRPr sz="11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8pPr>
            <ns1:lvl9pPr algn="r">
              <ns1:defRPr sz="11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9pPr>
          </ns1:lstStyle>
          <ns1:p>
            <ns1:pPr algn="r">
              <ns1:defRPr sz="11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11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rPr>
              <ns1:t>PRODUCT / SIMPLE</ns1:t>
            </ns1:r>
          </ns1:p>
        </ns0:txBody>
      </ns0:sp>
      <ns0:sp>
        <ns0:nvSpPr>
          <ns0:cNvPr id="2" name="BODY 12 — replace content">
            <ns1:extLst>
              <ns1:ext uri="{FF2B5EF4-FFF2-40B4-BE49-F238E27FC236}">
                <ns2:creationId id="{B57F515F-63EB-4BFD-BAEE-08179FC3CAC2}"/>
              </ns1:ext>
            </ns1:extLst>
          </ns0:cNvPr>
          <ns0:cNvSpPr>
            <ns1:spLocks noGrp="1"/>
          </ns0:cNvSpPr>
          <ns0:nvPr>
            <ns0:ph type="body" idx="12"/>
          </ns0:nvPr>
        </ns0:nvSpPr>
        <ns0:spPr>
          <ns1:xfrm>
            <ns1:off x="533400" y="1019175"/>
            <ns1:ext cx="11125200" cy="12382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rmAutofit fontScale="100000" lnSpcReduction="0"/>
          </ns1:bodyPr>
          <ns1:lstStyle>
            <ns1:defPPr algn="l">
              <ns1:defRPr sz="360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defPPr>
            <ns1:lvl1pPr algn="l">
              <ns1:defRPr sz="360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1pPr>
            <ns1:lvl2pPr algn="l">
              <ns1:defRPr sz="360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2pPr>
            <ns1:lvl3pPr algn="l">
              <ns1:defRPr sz="360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3pPr>
            <ns1:lvl4pPr algn="l">
              <ns1:defRPr sz="360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4pPr>
            <ns1:lvl5pPr algn="l">
              <ns1:defRPr sz="360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5pPr>
            <ns1:lvl6pPr algn="l">
              <ns1:defRPr sz="360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6pPr>
            <ns1:lvl7pPr algn="l">
              <ns1:defRPr sz="360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7pPr>
            <ns1:lvl8pPr algn="l">
              <ns1:defRPr sz="360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8pPr>
            <ns1:lvl9pPr algn="l">
              <ns1:defRPr sz="360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9pPr>
          </ns1:lstStyle>
          <ns1:p>
            <ns1:pPr algn="l">
              <ns1:defRPr sz="360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360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rPr>
              <ns1:t>The purchase brief</ns1:t>
            </ns1:r>
          </ns1:p>
        </ns0:txBody>
      </ns0:sp>
      <ns0:pic>
        <ns0:nvPicPr>
          <ns0:cNvPr id="4" name="PIC 13 — replace content">
            <ns1:extLst>
              <ns1:ext uri="{FF2B5EF4-FFF2-40B4-BE49-F238E27FC236}">
                <ns2:creationId id="{8135BCF8-9AD3-40AC-8A77-56ACFC9102B9}"/>
              </ns1:ext>
            </ns1:extLst>
          </ns0:cNvPr>
          <ns0:cNvPicPr>
            <ns1:picLocks noChangeAspect="1"/>
          </ns0:cNvPicPr>
          <ns0:nvPr>
            <ns0:ph type="pic" idx="13"/>
          </ns0:nvPr>
        </ns0:nvPicPr>
        <ns0:blipFill>
          <ns1:blip ns3:embed="R482482584f434ebe"/>
          <ns1:stretch>
            <ns1:fillRect/>
          </ns1:stretch>
        </ns0:blipFill>
        <ns0:spPr>
          <ns1:xfrm>
            <ns1:off x="533400" y="2786592"/>
            <ns1:ext cx="6667500" cy="2504017"/>
          </ns1:xfrm>
          <ns1:prstGeom prst="rect">
            <ns1:avLst/>
          </ns1:prstGeom>
        </ns0:spPr>
      </ns0:pic>
      <ns0:sp>
        <ns0:nvSpPr>
          <ns0:cNvPr id="5" name="BODY 14 — replace content">
            <ns1:extLst>
              <ns1:ext uri="{FF2B5EF4-FFF2-40B4-BE49-F238E27FC236}">
                <ns2:creationId id="{A28EE36D-BB87-4D7F-9A7E-D243B713253C}"/>
              </ns1:ext>
            </ns1:extLst>
          </ns0:cNvPr>
          <ns0:cNvSpPr>
            <ns1:spLocks noGrp="1"/>
          </ns0:cNvSpPr>
          <ns0:nvPr>
            <ns0:ph type="body" idx="14"/>
          </ns0:nvPr>
        </ns0:nvSpPr>
        <ns0:spPr>
          <ns1:xfrm>
            <ns1:off x="7810500" y="2428875"/>
            <ns1:ext cx="3848100" cy="514350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rmAutofit fontScale="100000" lnSpcReduction="0"/>
          </ns1:bodyPr>
          <ns1:lstStyle>
            <ns1:defPPr algn="l">
              <ns1:defRPr sz="1425" b="1" spc="0" kern="0">
                <ns1:solidFill>
                  <ns1:srgbClr val="245BDB"/>
                </ns1:solidFill>
                <ns1:latin typeface="Helvetica Neue"/>
                <ns1:ea typeface="Helvetica Neue"/>
                <ns1:cs typeface="Helvetica Neue"/>
              </ns1:defRPr>
            </ns1:defPPr>
            <ns1:lvl1pPr algn="l">
              <ns1:defRPr sz="1425" b="1" spc="0" kern="0">
                <ns1:solidFill>
                  <ns1:srgbClr val="245BDB"/>
                </ns1:solidFill>
                <ns1:latin typeface="Helvetica Neue"/>
                <ns1:ea typeface="Helvetica Neue"/>
                <ns1:cs typeface="Helvetica Neue"/>
              </ns1:defRPr>
            </ns1:lvl1pPr>
            <ns1:lvl2pPr algn="l">
              <ns1:defRPr sz="1425" b="1" spc="0" kern="0">
                <ns1:solidFill>
                  <ns1:srgbClr val="245BDB"/>
                </ns1:solidFill>
                <ns1:latin typeface="Helvetica Neue"/>
                <ns1:ea typeface="Helvetica Neue"/>
                <ns1:cs typeface="Helvetica Neue"/>
              </ns1:defRPr>
            </ns1:lvl2pPr>
            <ns1:lvl3pPr algn="l">
              <ns1:defRPr sz="1425" b="1" spc="0" kern="0">
                <ns1:solidFill>
                  <ns1:srgbClr val="245BDB"/>
                </ns1:solidFill>
                <ns1:latin typeface="Helvetica Neue"/>
                <ns1:ea typeface="Helvetica Neue"/>
                <ns1:cs typeface="Helvetica Neue"/>
              </ns1:defRPr>
            </ns1:lvl3pPr>
            <ns1:lvl4pPr algn="l">
              <ns1:defRPr sz="1425" b="1" spc="0" kern="0">
                <ns1:solidFill>
                  <ns1:srgbClr val="245BDB"/>
                </ns1:solidFill>
                <ns1:latin typeface="Helvetica Neue"/>
                <ns1:ea typeface="Helvetica Neue"/>
                <ns1:cs typeface="Helvetica Neue"/>
              </ns1:defRPr>
            </ns1:lvl4pPr>
            <ns1:lvl5pPr algn="l">
              <ns1:defRPr sz="1425" b="1" spc="0" kern="0">
                <ns1:solidFill>
                  <ns1:srgbClr val="245BDB"/>
                </ns1:solidFill>
                <ns1:latin typeface="Helvetica Neue"/>
                <ns1:ea typeface="Helvetica Neue"/>
                <ns1:cs typeface="Helvetica Neue"/>
              </ns1:defRPr>
            </ns1:lvl5pPr>
            <ns1:lvl6pPr algn="l">
              <ns1:defRPr sz="1425" b="1" spc="0" kern="0">
                <ns1:solidFill>
                  <ns1:srgbClr val="245BDB"/>
                </ns1:solidFill>
                <ns1:latin typeface="Helvetica Neue"/>
                <ns1:ea typeface="Helvetica Neue"/>
                <ns1:cs typeface="Helvetica Neue"/>
              </ns1:defRPr>
            </ns1:lvl6pPr>
            <ns1:lvl7pPr algn="l">
              <ns1:defRPr sz="1425" b="1" spc="0" kern="0">
                <ns1:solidFill>
                  <ns1:srgbClr val="245BDB"/>
                </ns1:solidFill>
                <ns1:latin typeface="Helvetica Neue"/>
                <ns1:ea typeface="Helvetica Neue"/>
                <ns1:cs typeface="Helvetica Neue"/>
              </ns1:defRPr>
            </ns1:lvl7pPr>
            <ns1:lvl8pPr algn="l">
              <ns1:defRPr sz="1425" b="1" spc="0" kern="0">
                <ns1:solidFill>
                  <ns1:srgbClr val="245BDB"/>
                </ns1:solidFill>
                <ns1:latin typeface="Helvetica Neue"/>
                <ns1:ea typeface="Helvetica Neue"/>
                <ns1:cs typeface="Helvetica Neue"/>
              </ns1:defRPr>
            </ns1:lvl8pPr>
            <ns1:lvl9pPr algn="l">
              <ns1:defRPr sz="1425" b="1" spc="0" kern="0">
                <ns1:solidFill>
                  <ns1:srgbClr val="245BDB"/>
                </ns1:solidFill>
                <ns1:latin typeface="Helvetica Neue"/>
                <ns1:ea typeface="Helvetica Neue"/>
                <ns1:cs typeface="Helvetica Neue"/>
              </ns1:defRPr>
            </ns1:lvl9pPr>
          </ns1:lstStyle>
          <ns1:p>
            <ns1:pPr algn="l">
              <ns1:defRPr sz="1425" b="1" spc="0" kern="0">
                <ns1:solidFill>
                  <ns1:srgbClr val="245BDB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1425" b="1" spc="0" kern="0">
                <ns1:solidFill>
                  <ns1:srgbClr val="245BDB"/>
                </ns1:solidFill>
                <ns1:latin typeface="Helvetica Neue"/>
                <ns1:ea typeface="Helvetica Neue"/>
                <ns1:cs typeface="Helvetica Neue"/>
              </ns1:rPr>
              <ns1:t>CUSTOMER OUTPUT</ns1:t>
            </ns1:r>
          </ns1:p>
        </ns0:txBody>
      </ns0:sp>
      <ns0:sp>
        <ns0:nvSpPr>
          <ns0:cNvPr id="6" name="BODY 15 — replace content">
            <ns1:extLst>
              <ns1:ext uri="{FF2B5EF4-FFF2-40B4-BE49-F238E27FC236}">
                <ns2:creationId id="{B77844FE-365B-4D99-BF32-26F3FED6D47D}"/>
              </ns1:ext>
            </ns1:extLst>
          </ns0:cNvPr>
          <ns0:cNvSpPr>
            <ns1:spLocks noGrp="1"/>
          </ns0:cNvSpPr>
          <ns0:nvPr>
            <ns0:ph type="body" idx="15"/>
          </ns0:nvPr>
        </ns0:nvSpPr>
        <ns0:spPr>
          <ns1:xfrm>
            <ns1:off x="7810500" y="2952750"/>
            <ns1:ext cx="3848100" cy="13811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rmAutofit fontScale="100000" lnSpcReduction="0"/>
          </ns1:bodyPr>
          <ns1:lstStyle>
            <ns1:defPPr algn="l">
              <ns1:defRPr sz="315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defPPr>
            <ns1:lvl1pPr algn="l">
              <ns1:defRPr sz="315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1pPr>
            <ns1:lvl2pPr algn="l">
              <ns1:defRPr sz="315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2pPr>
            <ns1:lvl3pPr algn="l">
              <ns1:defRPr sz="315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3pPr>
            <ns1:lvl4pPr algn="l">
              <ns1:defRPr sz="315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4pPr>
            <ns1:lvl5pPr algn="l">
              <ns1:defRPr sz="315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5pPr>
            <ns1:lvl6pPr algn="l">
              <ns1:defRPr sz="315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6pPr>
            <ns1:lvl7pPr algn="l">
              <ns1:defRPr sz="315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7pPr>
            <ns1:lvl8pPr algn="l">
              <ns1:defRPr sz="315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8pPr>
            <ns1:lvl9pPr algn="l">
              <ns1:defRPr sz="315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9pPr>
          </ns1:lstStyle>
          <ns1:p>
            <ns1:pPr algn="l">
              <ns1:defRPr sz="315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315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rPr>
              <ns1:t>A decision with</ns1:t>
            </ns1:r>
          </ns1:p>
          <ns1:p>
            <ns1:pPr algn="l">
              <ns1:defRPr sz="315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3150" b="1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rPr>
              <ns1:t>its sources</ns1:t>
            </ns1:r>
          </ns1:p>
        </ns0:txBody>
      </ns0:sp>
      <ns0:sp>
        <ns0:nvSpPr>
          <ns0:cNvPr id="8" name="BODY 16 — replace content">
            <ns1:extLst>
              <ns1:ext uri="{FF2B5EF4-FFF2-40B4-BE49-F238E27FC236}">
                <ns2:creationId id="{A211C1D8-E147-4C50-B9A5-F179CEB339E6}"/>
              </ns1:ext>
            </ns1:extLst>
          </ns0:cNvPr>
          <ns0:cNvSpPr>
            <ns1:spLocks noGrp="1"/>
          </ns0:cNvSpPr>
          <ns0:nvPr>
            <ns0:ph type="body" idx="16"/>
          </ns0:nvPr>
        </ns0:nvSpPr>
        <ns0:spPr>
          <ns1:xfrm>
            <ns1:off x="7810500" y="4981575"/>
            <ns1:ext cx="3848100" cy="11144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rmAutofit fontScale="100000" lnSpcReduction="0"/>
          </ns1:bodyPr>
          <ns1:lstStyle>
            <ns1:defPPr algn="l">
              <ns1:defRPr sz="20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defPPr>
            <ns1:lvl1pPr algn="l">
              <ns1:defRPr sz="20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1pPr>
            <ns1:lvl2pPr algn="l">
              <ns1:defRPr sz="20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2pPr>
            <ns1:lvl3pPr algn="l">
              <ns1:defRPr sz="20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3pPr>
            <ns1:lvl4pPr algn="l">
              <ns1:defRPr sz="20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4pPr>
            <ns1:lvl5pPr algn="l">
              <ns1:defRPr sz="20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5pPr>
            <ns1:lvl6pPr algn="l">
              <ns1:defRPr sz="20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6pPr>
            <ns1:lvl7pPr algn="l">
              <ns1:defRPr sz="20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7pPr>
            <ns1:lvl8pPr algn="l">
              <ns1:defRPr sz="20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8pPr>
            <ns1:lvl9pPr algn="l">
              <ns1:defRPr sz="20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9pPr>
          </ns1:lstStyle>
          <ns1:p>
            <ns1:pPr algn="l">
              <ns1:defRPr sz="20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20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rPr>
              <ns1:t>The reviewer can check the</ns1:t>
            </ns1:r>
          </ns1:p>
          <ns1:p>
            <ns1:pPr algn="l">
              <ns1:defRPr sz="20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20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rPr>
              <ns1:t>delivery date and approve the</ns1:t>
            </ns1:r>
          </ns1:p>
          <ns1:p>
            <ns1:pPr algn="l">
              <ns1:defRPr sz="20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2025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rPr>
              <ns1:t>order.</ns1:t>
            </ns1:r>
          </ns1:p>
        </ns0:txBody>
      </ns0:sp>
      <ns0:sp>
        <ns0:nvSpPr>
          <ns0:cNvPr id="9" name="BODY 17 — replace content">
            <ns1:extLst>
              <ns1:ext uri="{FF2B5EF4-FFF2-40B4-BE49-F238E27FC236}">
                <ns2:creationId id="{47DD1FF5-3ACD-4BB1-AEEA-A231E33F7873}"/>
              </ns1:ext>
            </ns1:extLst>
          </ns0:cNvPr>
          <ns0:cNvSpPr>
            <ns1:spLocks noGrp="1"/>
          </ns0:cNvSpPr>
          <ns0:nvPr>
            <ns0:ph type="body" idx="17"/>
          </ns0:nvPr>
        </ns0:nvSpPr>
        <ns0:spPr>
          <ns1:xfrm>
            <ns1:off x="533400" y="6448425"/>
            <ns1:ext cx="10001250" cy="2381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rmAutofit fontScale="100000" lnSpcReduction="0"/>
          </ns1:bodyPr>
          <ns1:lstStyle>
            <ns1:defPPr algn="l">
              <ns1:defRPr sz="1050" b="0" spc="0" kern="0">
                <ns1:solidFill>
                  <ns1:srgbClr val="5E6867"/>
                </ns1:solidFill>
                <ns1:latin typeface="Helvetica Neue"/>
                <ns1:ea typeface="Helvetica Neue"/>
                <ns1:cs typeface="Helvetica Neue"/>
              </ns1:defRPr>
            </ns1:defPPr>
            <ns1:lvl1pPr algn="l">
              <ns1:defRPr sz="1050" b="0" spc="0" kern="0">
                <ns1:solidFill>
                  <ns1:srgbClr val="5E6867"/>
                </ns1:solidFill>
                <ns1:latin typeface="Helvetica Neue"/>
                <ns1:ea typeface="Helvetica Neue"/>
                <ns1:cs typeface="Helvetica Neue"/>
              </ns1:defRPr>
            </ns1:lvl1pPr>
            <ns1:lvl2pPr algn="l">
              <ns1:defRPr sz="1050" b="0" spc="0" kern="0">
                <ns1:solidFill>
                  <ns1:srgbClr val="5E6867"/>
                </ns1:solidFill>
                <ns1:latin typeface="Helvetica Neue"/>
                <ns1:ea typeface="Helvetica Neue"/>
                <ns1:cs typeface="Helvetica Neue"/>
              </ns1:defRPr>
            </ns1:lvl2pPr>
            <ns1:lvl3pPr algn="l">
              <ns1:defRPr sz="1050" b="0" spc="0" kern="0">
                <ns1:solidFill>
                  <ns1:srgbClr val="5E6867"/>
                </ns1:solidFill>
                <ns1:latin typeface="Helvetica Neue"/>
                <ns1:ea typeface="Helvetica Neue"/>
                <ns1:cs typeface="Helvetica Neue"/>
              </ns1:defRPr>
            </ns1:lvl3pPr>
            <ns1:lvl4pPr algn="l">
              <ns1:defRPr sz="1050" b="0" spc="0" kern="0">
                <ns1:solidFill>
                  <ns1:srgbClr val="5E6867"/>
                </ns1:solidFill>
                <ns1:latin typeface="Helvetica Neue"/>
                <ns1:ea typeface="Helvetica Neue"/>
                <ns1:cs typeface="Helvetica Neue"/>
              </ns1:defRPr>
            </ns1:lvl4pPr>
            <ns1:lvl5pPr algn="l">
              <ns1:defRPr sz="1050" b="0" spc="0" kern="0">
                <ns1:solidFill>
                  <ns1:srgbClr val="5E6867"/>
                </ns1:solidFill>
                <ns1:latin typeface="Helvetica Neue"/>
                <ns1:ea typeface="Helvetica Neue"/>
                <ns1:cs typeface="Helvetica Neue"/>
              </ns1:defRPr>
            </ns1:lvl5pPr>
            <ns1:lvl6pPr algn="l">
              <ns1:defRPr sz="1050" b="0" spc="0" kern="0">
                <ns1:solidFill>
                  <ns1:srgbClr val="5E6867"/>
                </ns1:solidFill>
                <ns1:latin typeface="Helvetica Neue"/>
                <ns1:ea typeface="Helvetica Neue"/>
                <ns1:cs typeface="Helvetica Neue"/>
              </ns1:defRPr>
            </ns1:lvl6pPr>
            <ns1:lvl7pPr algn="l">
              <ns1:defRPr sz="1050" b="0" spc="0" kern="0">
                <ns1:solidFill>
                  <ns1:srgbClr val="5E6867"/>
                </ns1:solidFill>
                <ns1:latin typeface="Helvetica Neue"/>
                <ns1:ea typeface="Helvetica Neue"/>
                <ns1:cs typeface="Helvetica Neue"/>
              </ns1:defRPr>
            </ns1:lvl7pPr>
            <ns1:lvl8pPr algn="l">
              <ns1:defRPr sz="1050" b="0" spc="0" kern="0">
                <ns1:solidFill>
                  <ns1:srgbClr val="5E6867"/>
                </ns1:solidFill>
                <ns1:latin typeface="Helvetica Neue"/>
                <ns1:ea typeface="Helvetica Neue"/>
                <ns1:cs typeface="Helvetica Neue"/>
              </ns1:defRPr>
            </ns1:lvl8pPr>
            <ns1:lvl9pPr algn="l">
              <ns1:defRPr sz="1050" b="0" spc="0" kern="0">
                <ns1:solidFill>
                  <ns1:srgbClr val="5E6867"/>
                </ns1:solidFill>
                <ns1:latin typeface="Helvetica Neue"/>
                <ns1:ea typeface="Helvetica Neue"/>
                <ns1:cs typeface="Helvetica Neue"/>
              </ns1:defRPr>
            </ns1:lvl9pPr>
          </ns1:lstStyle>
          <ns1:p>
            <ns1:pPr algn="l">
              <ns1:defRPr sz="1050" b="0" spc="0" kern="0">
                <ns1:solidFill>
                  <ns1:srgbClr val="5E6867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1050" b="0" spc="0" kern="0">
                <ns1:solidFill>
                  <ns1:srgbClr val="5E6867"/>
                </ns1:solidFill>
                <ns1:latin typeface="Helvetica Neue"/>
                <ns1:ea typeface="Helvetica Neue"/>
                <ns1:cs typeface="Helvetica Neue"/>
              </ns1:rPr>
              <ns1:t>EXAMPLE / Replace with your content</ns1:t>
            </ns1:r>
          </ns1:p>
        </ns0:txBody>
      </ns0:sp>
      <ns0:sp>
        <ns0:nvSpPr>
          <ns0:cNvPr id="10" name="BODY 18 — replace content">
            <ns1:extLst>
              <ns1:ext uri="{FF2B5EF4-FFF2-40B4-BE49-F238E27FC236}">
                <ns2:creationId id="{6132D54B-1A8C-4C19-8ECA-10FFC60BF18B}"/>
              </ns1:ext>
            </ns1:extLst>
          </ns0:cNvPr>
          <ns0:cNvSpPr>
            <ns1:spLocks noGrp="1"/>
          </ns0:cNvSpPr>
          <ns0:nvPr>
            <ns0:ph type="body" idx="18"/>
          </ns0:nvPr>
        </ns0:nvSpPr>
        <ns0:spPr>
          <ns1:xfrm>
            <ns1:off x="10858500" y="6448425"/>
            <ns1:ext cx="800100" cy="238125"/>
          </ns1:xfrm>
          <ns1:prstGeom prst="rect">
            <ns1:avLst/>
          </ns1:prstGeom>
          <ns1:noFill/>
          <ns1:ln w="0">
            <ns1:noFill/>
          </ns1:ln>
        </ns0:spPr>
        <ns0:txBody>
          <ns1:bodyPr wrap="square" lIns="0" tIns="0" rIns="0" bIns="0" anchor="t">
            <ns1:normAutofit fontScale="100000" lnSpcReduction="0"/>
          </ns1:bodyPr>
          <ns1:lstStyle>
            <ns1:defPPr algn="r">
              <ns1:defRPr sz="1050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defPPr>
            <ns1:lvl1pPr algn="r">
              <ns1:defRPr sz="1050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1pPr>
            <ns1:lvl2pPr algn="r">
              <ns1:defRPr sz="1050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2pPr>
            <ns1:lvl3pPr algn="r">
              <ns1:defRPr sz="1050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3pPr>
            <ns1:lvl4pPr algn="r">
              <ns1:defRPr sz="1050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4pPr>
            <ns1:lvl5pPr algn="r">
              <ns1:defRPr sz="1050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5pPr>
            <ns1:lvl6pPr algn="r">
              <ns1:defRPr sz="1050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6pPr>
            <ns1:lvl7pPr algn="r">
              <ns1:defRPr sz="1050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7pPr>
            <ns1:lvl8pPr algn="r">
              <ns1:defRPr sz="1050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8pPr>
            <ns1:lvl9pPr algn="r">
              <ns1:defRPr sz="1050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lvl9pPr>
          </ns1:lstStyle>
          <ns1:p>
            <ns1:pPr algn="r">
              <ns1:defRPr sz="1050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defRPr>
            </ns1:pPr>
            <ns1:r>
              <ns1:rPr sz="1050" b="0" spc="0" kern="0">
                <ns1:solidFill>
                  <ns1:srgbClr val="182526"/>
                </ns1:solidFill>
                <ns1:latin typeface="Helvetica Neue"/>
                <ns1:ea typeface="Helvetica Neue"/>
                <ns1:cs typeface="Helvetica Neue"/>
              </ns1:rPr>
              <ns1:t>M19</ns1:t>
            </ns1:r>
          </ns1:p>
        </ns0:txBody>
      </ns0:sp>
    </ns0:spTree>
    <ns0:extLst>
      <ns0:ext uri="{BB962C8B-B14F-4D97-AF65-F5344CB8AC3E}">
        <ns4:creationId val="462260166"/>
      </ns0:ext>
    </ns0:extLst>
  </ns0:cSld>
</ns0:sld>
</file>

<file path=ppt/theme/theme1.xml><?xml version="1.0" encoding="utf-8"?>
<ns0:theme xmlns:ns0="http://schemas.openxmlformats.org/drawingml/2006/main" name="SlideDeckCo Light">
  <ns0:themeElements>
    <ns0:clrScheme name="ChatGPT">
      <ns0:dk1>
        <ns0:srgbClr val="000000"/>
      </ns0:dk1>
      <ns0:lt1>
        <ns0:srgbClr val="FFFFFF"/>
      </ns0:lt1>
      <ns0:dk2>
        <ns0:srgbClr val="0E2841"/>
      </ns0:dk2>
      <ns0:lt2>
        <ns0:srgbClr val="E8E8E8"/>
      </ns0:lt2>
      <ns0:accent1>
        <ns0:srgbClr val="156082"/>
      </ns0:accent1>
      <ns0:accent2>
        <ns0:srgbClr val="E97132"/>
      </ns0:accent2>
      <ns0:accent3>
        <ns0:srgbClr val="196B24"/>
      </ns0:accent3>
      <ns0:accent4>
        <ns0:srgbClr val="0F9ED5"/>
      </ns0:accent4>
      <ns0:accent5>
        <ns0:srgbClr val="A02B93"/>
      </ns0:accent5>
      <ns0:accent6>
        <ns0:srgbClr val="4EA72E"/>
      </ns0:accent6>
      <ns0:hlink>
        <ns0:srgbClr val="467886"/>
      </ns0:hlink>
      <ns0:folHlink>
        <ns0:srgbClr val="96607D"/>
      </ns0:folHlink>
    </ns0:clrScheme>
    <ns0:fontScheme name="">
      <ns0:majorFont>
        <ns0:latin typeface="Helvetica Neue"/>
        <ns0:ea typeface=""/>
        <ns0:cs typeface=""/>
      </ns0:majorFont>
      <ns0:minorFont>
        <ns0:latin typeface="Helvetica Neue"/>
        <ns0:ea typeface=""/>
        <ns0:cs typeface=""/>
      </ns0:minorFont>
    </ns0:fontScheme>
    <ns0:fmtScheme name="ChatGPT">
      <ns0:fillStyleLst>
        <ns0:solidFill>
          <ns0:schemeClr val="phClr"/>
        </ns0:solidFill>
        <ns0:gradFill>
          <ns0:gsLst>
            <ns0:gs pos="0">
              <ns0:schemeClr val="phClr">
                <ns0:tint val="67000"/>
                <ns0:lumMod val="110000"/>
                <ns0:satMod val="105000"/>
              </ns0:schemeClr>
            </ns0:gs>
            <ns0:gs pos="50000">
              <ns0:schemeClr val="phClr">
                <ns0:tint val="73000"/>
                <ns0:lumMod val="105000"/>
                <ns0:satMod val="103000"/>
              </ns0:schemeClr>
            </ns0:gs>
            <ns0:gs pos="100000">
              <ns0:schemeClr val="phClr">
                <ns0:tint val="81000"/>
                <ns0:lumMod val="105000"/>
                <ns0:satMod val="109000"/>
              </ns0:schemeClr>
            </ns0:gs>
          </ns0:gsLst>
          <ns0:lin ang="5400000" scaled="0"/>
        </ns0:gradFill>
        <ns0:gradFill>
          <ns0:gsLst>
            <ns0:gs pos="0">
              <ns0:schemeClr val="phClr">
                <ns0:tint val="94000"/>
                <ns0:lumMod val="102000"/>
                <ns0:satMod val="103000"/>
              </ns0:schemeClr>
            </ns0:gs>
            <ns0:gs pos="50000">
              <ns0:schemeClr val="phClr">
                <ns0:shade val="100000"/>
                <ns0:lumMod val="100000"/>
                <ns0:satMod val="110000"/>
              </ns0:schemeClr>
            </ns0:gs>
            <ns0:gs pos="100000">
              <ns0:schemeClr val="phClr">
                <ns0:shade val="78000"/>
                <ns0:lumMod val="99000"/>
                <ns0:satMod val="120000"/>
              </ns0:schemeClr>
            </ns0:gs>
          </ns0:gsLst>
          <ns0:lin ang="5400000" scaled="0"/>
        </ns0:gradFill>
      </ns0:fillStyleLst>
      <ns0:lnStyleLst>
        <ns0:ln w="12700">
          <ns0:solidFill>
            <ns0:schemeClr val="phClr"/>
          </ns0:solidFill>
          <ns0:prstDash val="solid"/>
        </ns0:ln>
        <ns0:ln w="19050">
          <ns0:solidFill>
            <ns0:schemeClr val="phClr"/>
          </ns0:solidFill>
          <ns0:prstDash val="solid"/>
        </ns0:ln>
        <ns0:ln w="25400">
          <ns0:solidFill>
            <ns0:schemeClr val="phClr"/>
          </ns0:solidFill>
          <ns0:prstDash val="solid"/>
        </ns0:ln>
      </ns0:lnStyleLst>
      <ns0:effectStyleLst>
        <ns0:effectStyle>
          <ns0:effectLst/>
        </ns0:effectStyle>
        <ns0:effectStyle>
          <ns0:effectLst/>
        </ns0:effectStyle>
        <ns0:effectStyle>
          <ns0:effectLst>
            <ns0:outerShdw blurRad="57150" dist="19050" dir="5400000">
              <ns0:srgbClr val="000000">
                <ns0:alpha val="16000"/>
              </ns0:srgbClr>
            </ns0:outerShdw>
          </ns0:effectLst>
        </ns0:effectStyle>
        <ns0:effectStyle>
          <ns0:effectLst>
            <ns0:outerShdw blurRad="19050" dist="9525" dir="5400000">
              <ns0:srgbClr val="000000">
                <ns0:alpha val="6000"/>
              </ns0:srgbClr>
            </ns0:outerShdw>
          </ns0:effectLst>
        </ns0:effectStyle>
        <ns0:effectStyle>
          <ns0:effectLst>
            <ns0:outerShdw blurRad="28575" dist="9525" dir="5400000">
              <ns0:srgbClr val="000000">
                <ns0:alpha val="8000"/>
              </ns0:srgbClr>
            </ns0:outerShdw>
          </ns0:effectLst>
        </ns0:effectStyle>
        <ns0:effectStyle>
          <ns0:effectLst>
            <ns0:outerShdw blurRad="57150" dist="19050" dir="5400000">
              <ns0:srgbClr val="000000">
                <ns0:alpha val="10000"/>
              </ns0:srgbClr>
            </ns0:outerShdw>
          </ns0:effectLst>
        </ns0:effectStyle>
        <ns0:effectStyle>
          <ns0:effectLst>
            <ns0:outerShdw blurRad="114300" dist="38100" dir="5400000">
              <ns0:srgbClr val="000000">
                <ns0:alpha val="12000"/>
              </ns0:srgbClr>
            </ns0:outerShdw>
          </ns0:effectLst>
        </ns0:effectStyle>
        <ns0:effectStyle>
          <ns0:effectLst>
            <ns0:outerShdw blurRad="171450" dist="57150" dir="5400000">
              <ns0:srgbClr val="000000">
                <ns0:alpha val="16000"/>
              </ns0:srgbClr>
            </ns0:outerShdw>
          </ns0:effectLst>
        </ns0:effectStyle>
        <ns0:effectStyle>
          <ns0:effectLst>
            <ns0:outerShdw blurRad="266700" dist="95250" dir="5400000">
              <ns0:srgbClr val="000000">
                <ns0:alpha val="24000"/>
              </ns0:srgbClr>
            </ns0:outerShdw>
          </ns0:effectLst>
        </ns0:effectStyle>
      </ns0:effectStyleLst>
      <ns0:bgFillStyleLst>
        <ns0:solidFill>
          <ns0:schemeClr val="phClr"/>
        </ns0:solidFill>
        <ns0:solidFill>
          <ns0:schemeClr val="phClr">
            <ns0:tint val="95000"/>
            <ns0:satMod val="170000"/>
          </ns0:schemeClr>
        </ns0:solidFill>
        <ns0:gradFill>
          <ns0:gsLst>
            <ns0:gs pos="0">
              <ns0:schemeClr val="phClr">
                <ns0:tint val="93000"/>
                <ns0:shade val="98000"/>
                <ns0:lumMod val="102000"/>
                <ns0:satMod val="150000"/>
              </ns0:schemeClr>
            </ns0:gs>
            <ns0:gs pos="50000">
              <ns0:schemeClr val="phClr">
                <ns0:tint val="98000"/>
                <ns0:shade val="90000"/>
                <ns0:lumMod val="103000"/>
                <ns0:satMod val="130000"/>
              </ns0:schemeClr>
            </ns0:gs>
            <ns0:gs pos="100000">
              <ns0:schemeClr val="phClr">
                <ns0:shade val="63000"/>
                <ns0:satMod val="120000"/>
              </ns0:schemeClr>
            </ns0:gs>
          </ns0:gsLst>
          <ns0:lin ang="5400000" scaled="0"/>
        </ns0:gradFill>
      </ns0:bgFillStyleLst>
    </ns0:fmtScheme>
  </ns0:themeElements>
</ns0:theme>
</file>

<file path=docProps/app.xml><?xml version="1.0" encoding="utf-8"?>
<ap:Properties xmlns:ap="http://schemas.openxmlformats.org/officeDocument/2006/extended-properties"/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/>
</file>